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2"/>
  </p:notesMasterIdLst>
  <p:sldIdLst>
    <p:sldId id="256" r:id="rId3"/>
    <p:sldId id="303" r:id="rId4"/>
    <p:sldId id="264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14" r:id="rId17"/>
    <p:sldId id="266" r:id="rId18"/>
    <p:sldId id="267" r:id="rId19"/>
    <p:sldId id="272" r:id="rId20"/>
    <p:sldId id="315" r:id="rId21"/>
    <p:sldId id="319" r:id="rId22"/>
    <p:sldId id="320" r:id="rId23"/>
    <p:sldId id="273" r:id="rId24"/>
    <p:sldId id="268" r:id="rId25"/>
    <p:sldId id="311" r:id="rId26"/>
    <p:sldId id="312" r:id="rId27"/>
    <p:sldId id="269" r:id="rId28"/>
    <p:sldId id="271" r:id="rId29"/>
    <p:sldId id="270" r:id="rId30"/>
    <p:sldId id="322" r:id="rId31"/>
    <p:sldId id="323" r:id="rId32"/>
    <p:sldId id="324" r:id="rId33"/>
    <p:sldId id="306" r:id="rId34"/>
    <p:sldId id="307" r:id="rId35"/>
    <p:sldId id="316" r:id="rId36"/>
    <p:sldId id="318" r:id="rId37"/>
    <p:sldId id="335" r:id="rId38"/>
    <p:sldId id="336" r:id="rId39"/>
    <p:sldId id="337" r:id="rId40"/>
    <p:sldId id="338" r:id="rId41"/>
    <p:sldId id="276" r:id="rId42"/>
    <p:sldId id="325" r:id="rId43"/>
    <p:sldId id="326" r:id="rId44"/>
    <p:sldId id="310" r:id="rId45"/>
    <p:sldId id="329" r:id="rId46"/>
    <p:sldId id="330" r:id="rId47"/>
    <p:sldId id="331" r:id="rId48"/>
    <p:sldId id="284" r:id="rId49"/>
    <p:sldId id="332" r:id="rId50"/>
    <p:sldId id="333" r:id="rId5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1E5FB"/>
    <a:srgbClr val="BEDBFA"/>
    <a:srgbClr val="AC249C"/>
    <a:srgbClr val="FF9999"/>
    <a:srgbClr val="A316A6"/>
    <a:srgbClr val="DD23E1"/>
    <a:srgbClr val="0099FF"/>
    <a:srgbClr val="00CCFF"/>
    <a:srgbClr val="66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6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Лист1!$A$2</c:f>
              <c:strCache>
                <c:ptCount val="1"/>
                <c:pt idx="0">
                  <c:v>Умственные способности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strRef>
              <c:f>Лист1!$B$1:$M$1</c:f>
              <c:strCache>
                <c:ptCount val="12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</c:strCache>
            </c:strRef>
          </c:cat>
          <c:val>
            <c:numRef>
              <c:f>Лист1!$B$2:$M$2</c:f>
              <c:numCache>
                <c:formatCode>0%</c:formatCode>
                <c:ptCount val="12"/>
                <c:pt idx="0">
                  <c:v>0</c:v>
                </c:pt>
                <c:pt idx="1">
                  <c:v>0.5</c:v>
                </c:pt>
                <c:pt idx="2">
                  <c:v>0.75000000000000044</c:v>
                </c:pt>
                <c:pt idx="3">
                  <c:v>0.9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0.99</c:v>
                </c:pt>
                <c:pt idx="10">
                  <c:v>0.98499999999999999</c:v>
                </c:pt>
                <c:pt idx="11">
                  <c:v>0.9500000000000004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Физическое развитие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strRef>
              <c:f>Лист1!$B$1:$M$1</c:f>
              <c:strCache>
                <c:ptCount val="12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</c:strCache>
            </c:strRef>
          </c:cat>
          <c:val>
            <c:numRef>
              <c:f>Лист1!$B$3:$M$3</c:f>
              <c:numCache>
                <c:formatCode>0%</c:formatCode>
                <c:ptCount val="12"/>
                <c:pt idx="0">
                  <c:v>0</c:v>
                </c:pt>
                <c:pt idx="1">
                  <c:v>0.60000000000000042</c:v>
                </c:pt>
                <c:pt idx="2">
                  <c:v>0.85000000000000042</c:v>
                </c:pt>
                <c:pt idx="3">
                  <c:v>0.9500000000000004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0.9500000000000004</c:v>
                </c:pt>
                <c:pt idx="8">
                  <c:v>0.93499999999999994</c:v>
                </c:pt>
                <c:pt idx="9">
                  <c:v>0.91999999999999993</c:v>
                </c:pt>
                <c:pt idx="10">
                  <c:v>0.9</c:v>
                </c:pt>
                <c:pt idx="11">
                  <c:v>0.87000000000000033</c:v>
                </c:pt>
              </c:numCache>
            </c:numRef>
          </c:val>
          <c:smooth val="1"/>
        </c:ser>
        <c:marker val="1"/>
        <c:axId val="53266688"/>
        <c:axId val="53342592"/>
      </c:lineChart>
      <c:catAx>
        <c:axId val="532666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ru-RU" b="0" dirty="0" smtClean="0"/>
                  <a:t>Возраст человека </a:t>
                </a:r>
                <a:endParaRPr lang="ru-RU" b="0" dirty="0"/>
              </a:p>
            </c:rich>
          </c:tx>
          <c:layout/>
        </c:title>
        <c:numFmt formatCode="General" sourceLinked="1"/>
        <c:tickLblPos val="nextTo"/>
        <c:crossAx val="53342592"/>
        <c:crosses val="autoZero"/>
        <c:auto val="1"/>
        <c:lblAlgn val="ctr"/>
        <c:lblOffset val="100"/>
      </c:catAx>
      <c:valAx>
        <c:axId val="53342592"/>
        <c:scaling>
          <c:orientation val="minMax"/>
          <c:max val="1.08"/>
          <c:min val="0"/>
        </c:scaling>
        <c:axPos val="l"/>
        <c:majorGridlines/>
        <c:numFmt formatCode="0%" sourceLinked="1"/>
        <c:tickLblPos val="nextTo"/>
        <c:crossAx val="53266688"/>
        <c:crosses val="autoZero"/>
        <c:crossBetween val="midCat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2018-2019</c:v>
                </c:pt>
              </c:strCache>
            </c:strRef>
          </c:tx>
          <c:spPr>
            <a:gradFill>
              <a:gsLst>
                <a:gs pos="56000">
                  <a:schemeClr val="accent1">
                    <a:lumMod val="20000"/>
                    <a:lumOff val="80000"/>
                  </a:schemeClr>
                </a:gs>
                <a:gs pos="49000">
                  <a:schemeClr val="accent1">
                    <a:lumMod val="20000"/>
                    <a:lumOff val="80000"/>
                  </a:schemeClr>
                </a:gs>
                <a:gs pos="0">
                  <a:srgbClr val="0070C0"/>
                </a:gs>
                <a:gs pos="99000">
                  <a:srgbClr val="3D6AA1"/>
                </a:gs>
              </a:gsLst>
              <a:lin ang="0" scaled="0"/>
            </a:gradFill>
          </c:spPr>
          <c:dLbls>
            <c:dLbl>
              <c:idx val="0"/>
              <c:layout>
                <c:manualLayout>
                  <c:x val="-1.0802469135802529E-2"/>
                  <c:y val="1.0305490858847063E-2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Лист1!$A$2:$A$9</c:f>
              <c:strCache>
                <c:ptCount val="8"/>
                <c:pt idx="0">
                  <c:v>Гаделшина Г.М.</c:v>
                </c:pt>
                <c:pt idx="1">
                  <c:v>Фатыхова Р.Р.</c:v>
                </c:pt>
                <c:pt idx="2">
                  <c:v>Валиахметова Р.С.</c:v>
                </c:pt>
                <c:pt idx="3">
                  <c:v>Волдавина Л.Р.</c:v>
                </c:pt>
                <c:pt idx="4">
                  <c:v>Сидорова Ю.В.</c:v>
                </c:pt>
                <c:pt idx="5">
                  <c:v>Миргалиева Г.Н.</c:v>
                </c:pt>
                <c:pt idx="6">
                  <c:v>Ахмадиева Э.Ф</c:v>
                </c:pt>
                <c:pt idx="7">
                  <c:v>Минвалеева И.Н.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140</c:v>
                </c:pt>
                <c:pt idx="1">
                  <c:v>58</c:v>
                </c:pt>
                <c:pt idx="2">
                  <c:v>42</c:v>
                </c:pt>
                <c:pt idx="3">
                  <c:v>74</c:v>
                </c:pt>
                <c:pt idx="4">
                  <c:v>32</c:v>
                </c:pt>
                <c:pt idx="5">
                  <c:v>43</c:v>
                </c:pt>
                <c:pt idx="6">
                  <c:v>37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2019-2020</c:v>
                </c:pt>
              </c:strCache>
            </c:strRef>
          </c:tx>
          <c:spPr>
            <a:gradFill>
              <a:gsLst>
                <a:gs pos="56000">
                  <a:srgbClr val="FFCDCD"/>
                </a:gs>
                <a:gs pos="49000">
                  <a:srgbClr val="FFD9CD"/>
                </a:gs>
                <a:gs pos="0">
                  <a:srgbClr val="C00000"/>
                </a:gs>
                <a:gs pos="99000">
                  <a:srgbClr val="C00000"/>
                </a:gs>
              </a:gsLst>
              <a:lin ang="0" scaled="0"/>
            </a:gradFill>
          </c:spPr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Лист1!$A$2:$A$9</c:f>
              <c:strCache>
                <c:ptCount val="8"/>
                <c:pt idx="0">
                  <c:v>Гаделшина Г.М.</c:v>
                </c:pt>
                <c:pt idx="1">
                  <c:v>Фатыхова Р.Р.</c:v>
                </c:pt>
                <c:pt idx="2">
                  <c:v>Валиахметова Р.С.</c:v>
                </c:pt>
                <c:pt idx="3">
                  <c:v>Волдавина Л.Р.</c:v>
                </c:pt>
                <c:pt idx="4">
                  <c:v>Сидорова Ю.В.</c:v>
                </c:pt>
                <c:pt idx="5">
                  <c:v>Миргалиева Г.Н.</c:v>
                </c:pt>
                <c:pt idx="6">
                  <c:v>Ахмадиева Э.Ф</c:v>
                </c:pt>
                <c:pt idx="7">
                  <c:v>Минвалеева И.Н.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160</c:v>
                </c:pt>
                <c:pt idx="1">
                  <c:v>67</c:v>
                </c:pt>
                <c:pt idx="2">
                  <c:v>20</c:v>
                </c:pt>
                <c:pt idx="3">
                  <c:v>85</c:v>
                </c:pt>
                <c:pt idx="4">
                  <c:v>34</c:v>
                </c:pt>
                <c:pt idx="5">
                  <c:v>50</c:v>
                </c:pt>
                <c:pt idx="6">
                  <c:v>56</c:v>
                </c:pt>
                <c:pt idx="7">
                  <c:v>24</c:v>
                </c:pt>
              </c:numCache>
            </c:numRef>
          </c:val>
        </c:ser>
        <c:dLbls>
          <c:showVal val="1"/>
        </c:dLbls>
        <c:gapWidth val="80"/>
        <c:overlap val="-11"/>
        <c:axId val="114019712"/>
        <c:axId val="114025600"/>
      </c:barChart>
      <c:catAx>
        <c:axId val="11401971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14025600"/>
        <c:crosses val="autoZero"/>
        <c:auto val="1"/>
        <c:lblAlgn val="ctr"/>
        <c:lblOffset val="100"/>
      </c:catAx>
      <c:valAx>
        <c:axId val="11402560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140197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437068630310372"/>
          <c:y val="0.11932744094578469"/>
          <c:w val="0.15164954974182698"/>
          <c:h val="0.14301546371361609"/>
        </c:manualLayout>
      </c:layout>
      <c:overlay val="1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1BDDBF-6807-4810-9C16-208A4CD53EFB}" type="doc">
      <dgm:prSet loTypeId="urn:microsoft.com/office/officeart/2005/8/layout/chevron2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492DC5-B164-49B7-8016-F861105C10FA}">
      <dgm:prSet custT="1"/>
      <dgm:spPr/>
      <dgm:t>
        <a:bodyPr/>
        <a:lstStyle/>
        <a:p>
          <a:pPr rtl="0"/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274008-0347-45C5-AA51-5161779972EE}" type="parTrans" cxnId="{D3F12AA3-AFC6-44B9-BA35-85963B3409A6}">
      <dgm:prSet/>
      <dgm:spPr/>
      <dgm:t>
        <a:bodyPr/>
        <a:lstStyle/>
        <a:p>
          <a:endParaRPr lang="ru-RU" sz="3200"/>
        </a:p>
      </dgm:t>
    </dgm:pt>
    <dgm:pt modelId="{84E09A6E-830B-4F1D-AED3-891B60BAD08C}" type="sibTrans" cxnId="{D3F12AA3-AFC6-44B9-BA35-85963B3409A6}">
      <dgm:prSet/>
      <dgm:spPr/>
      <dgm:t>
        <a:bodyPr/>
        <a:lstStyle/>
        <a:p>
          <a:endParaRPr lang="ru-RU" sz="3200"/>
        </a:p>
      </dgm:t>
    </dgm:pt>
    <dgm:pt modelId="{59791F75-9BED-485F-815B-A3FCDD90053C}">
      <dgm:prSet custT="1"/>
      <dgm:spPr/>
      <dgm:t>
        <a:bodyPr/>
        <a:lstStyle/>
        <a:p>
          <a:pPr rtl="0"/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2C682D6-581E-46BC-B36A-8BBB0601486F}" type="parTrans" cxnId="{81C0F27C-3879-469C-BB8F-A8E8767BD3E1}">
      <dgm:prSet/>
      <dgm:spPr/>
      <dgm:t>
        <a:bodyPr/>
        <a:lstStyle/>
        <a:p>
          <a:endParaRPr lang="ru-RU" sz="3200"/>
        </a:p>
      </dgm:t>
    </dgm:pt>
    <dgm:pt modelId="{1AD5A979-99A8-4895-AAD2-920DFC18AA93}" type="sibTrans" cxnId="{81C0F27C-3879-469C-BB8F-A8E8767BD3E1}">
      <dgm:prSet/>
      <dgm:spPr/>
      <dgm:t>
        <a:bodyPr/>
        <a:lstStyle/>
        <a:p>
          <a:endParaRPr lang="ru-RU" sz="3200"/>
        </a:p>
      </dgm:t>
    </dgm:pt>
    <dgm:pt modelId="{3CAAD54D-96EA-430C-92FB-CFEC2CBD95F5}">
      <dgm:prSet custT="1"/>
      <dgm:spPr/>
      <dgm:t>
        <a:bodyPr/>
        <a:lstStyle/>
        <a:p>
          <a:pPr rtl="0"/>
          <a:r>
            <a:rPr lang="ru-RU" sz="2600" dirty="0" smtClean="0"/>
            <a:t>Опыт каждого – источник новых знаний</a:t>
          </a:r>
          <a:endParaRPr lang="ru-RU" sz="2600" dirty="0"/>
        </a:p>
      </dgm:t>
    </dgm:pt>
    <dgm:pt modelId="{89CEE86E-A4E3-4367-9800-0050C047BEDD}" type="parTrans" cxnId="{3366186F-D248-4D37-82BC-816EA2FA409C}">
      <dgm:prSet/>
      <dgm:spPr/>
      <dgm:t>
        <a:bodyPr/>
        <a:lstStyle/>
        <a:p>
          <a:endParaRPr lang="ru-RU" sz="3200"/>
        </a:p>
      </dgm:t>
    </dgm:pt>
    <dgm:pt modelId="{3C45412A-403D-4D1E-A43C-61DC9F931B93}" type="sibTrans" cxnId="{3366186F-D248-4D37-82BC-816EA2FA409C}">
      <dgm:prSet/>
      <dgm:spPr/>
      <dgm:t>
        <a:bodyPr/>
        <a:lstStyle/>
        <a:p>
          <a:endParaRPr lang="ru-RU" sz="3200"/>
        </a:p>
      </dgm:t>
    </dgm:pt>
    <dgm:pt modelId="{0024EEBA-0223-40F5-83B3-E3CB68FF9B68}">
      <dgm:prSet custT="1"/>
      <dgm:spPr/>
      <dgm:t>
        <a:bodyPr/>
        <a:lstStyle/>
        <a:p>
          <a:pPr rtl="0"/>
          <a:r>
            <a:rPr lang="ru-RU" sz="2600" dirty="0" smtClean="0"/>
            <a:t>Знание и опыт устаревают</a:t>
          </a:r>
          <a:endParaRPr lang="ru-RU" sz="2600" dirty="0"/>
        </a:p>
      </dgm:t>
    </dgm:pt>
    <dgm:pt modelId="{692D4519-2EE3-4A5E-8A2C-90DD9EACC42F}" type="parTrans" cxnId="{08D90F14-F436-4547-83A3-51B58663E7FD}">
      <dgm:prSet/>
      <dgm:spPr/>
      <dgm:t>
        <a:bodyPr/>
        <a:lstStyle/>
        <a:p>
          <a:endParaRPr lang="ru-RU" sz="3200"/>
        </a:p>
      </dgm:t>
    </dgm:pt>
    <dgm:pt modelId="{5F0386DF-1FAF-42E8-8156-1860B25572F3}" type="sibTrans" cxnId="{08D90F14-F436-4547-83A3-51B58663E7FD}">
      <dgm:prSet/>
      <dgm:spPr/>
      <dgm:t>
        <a:bodyPr/>
        <a:lstStyle/>
        <a:p>
          <a:endParaRPr lang="ru-RU" sz="3200"/>
        </a:p>
      </dgm:t>
    </dgm:pt>
    <dgm:pt modelId="{0017499A-866A-4EFA-8A0A-21415C5FD71A}">
      <dgm:prSet custT="1"/>
      <dgm:spPr/>
      <dgm:t>
        <a:bodyPr/>
        <a:lstStyle/>
        <a:p>
          <a:pPr rtl="0"/>
          <a:r>
            <a:rPr lang="ru-RU" sz="2600" dirty="0" smtClean="0"/>
            <a:t>Индивидуальный подход к каждому</a:t>
          </a:r>
          <a:endParaRPr lang="ru-RU" sz="2600" dirty="0"/>
        </a:p>
      </dgm:t>
    </dgm:pt>
    <dgm:pt modelId="{532CB958-644B-47D0-A281-620BA46C28E7}" type="parTrans" cxnId="{F02F32EC-E8C0-45EB-A847-9CE9BC4BA7D0}">
      <dgm:prSet/>
      <dgm:spPr/>
      <dgm:t>
        <a:bodyPr/>
        <a:lstStyle/>
        <a:p>
          <a:endParaRPr lang="ru-RU" sz="3200"/>
        </a:p>
      </dgm:t>
    </dgm:pt>
    <dgm:pt modelId="{A1555F8F-7653-48DD-86E7-88EFFBC7528A}" type="sibTrans" cxnId="{F02F32EC-E8C0-45EB-A847-9CE9BC4BA7D0}">
      <dgm:prSet/>
      <dgm:spPr/>
      <dgm:t>
        <a:bodyPr/>
        <a:lstStyle/>
        <a:p>
          <a:endParaRPr lang="ru-RU" sz="3200"/>
        </a:p>
      </dgm:t>
    </dgm:pt>
    <dgm:pt modelId="{FB859CD6-362B-49CD-933B-F4A9EECD49A2}">
      <dgm:prSet custT="1"/>
      <dgm:spPr/>
      <dgm:t>
        <a:bodyPr/>
        <a:lstStyle/>
        <a:p>
          <a:pPr rtl="0"/>
          <a:r>
            <a:rPr lang="ru-RU" sz="2600" dirty="0" err="1" smtClean="0"/>
            <a:t>Элективность</a:t>
          </a:r>
          <a:r>
            <a:rPr lang="ru-RU" sz="2600" dirty="0" smtClean="0"/>
            <a:t> </a:t>
          </a:r>
          <a:endParaRPr lang="ru-RU" sz="2600" dirty="0"/>
        </a:p>
      </dgm:t>
    </dgm:pt>
    <dgm:pt modelId="{317D9B12-CD17-4649-8726-F80EACAEDCA2}" type="parTrans" cxnId="{BABE4036-90DB-4BE0-B492-63CB09653602}">
      <dgm:prSet/>
      <dgm:spPr/>
      <dgm:t>
        <a:bodyPr/>
        <a:lstStyle/>
        <a:p>
          <a:endParaRPr lang="ru-RU" sz="3200"/>
        </a:p>
      </dgm:t>
    </dgm:pt>
    <dgm:pt modelId="{3676F959-76A2-46B4-9A0C-4EF80C651EAB}" type="sibTrans" cxnId="{BABE4036-90DB-4BE0-B492-63CB09653602}">
      <dgm:prSet/>
      <dgm:spPr/>
      <dgm:t>
        <a:bodyPr/>
        <a:lstStyle/>
        <a:p>
          <a:endParaRPr lang="ru-RU" sz="3200"/>
        </a:p>
      </dgm:t>
    </dgm:pt>
    <dgm:pt modelId="{867DB1B8-0C7B-4109-A7C0-8601D51E49BB}">
      <dgm:prSet custT="1"/>
      <dgm:spPr/>
      <dgm:t>
        <a:bodyPr/>
        <a:lstStyle/>
        <a:p>
          <a:pPr rtl="0"/>
          <a:r>
            <a:rPr lang="ru-RU" sz="2600" dirty="0" err="1" smtClean="0"/>
            <a:t>Самомотивация</a:t>
          </a:r>
          <a:r>
            <a:rPr lang="ru-RU" sz="2600" dirty="0" smtClean="0"/>
            <a:t> </a:t>
          </a:r>
          <a:endParaRPr lang="ru-RU" sz="2600" dirty="0"/>
        </a:p>
      </dgm:t>
    </dgm:pt>
    <dgm:pt modelId="{E1F2D23E-30EA-4EC0-A44C-EC871F28B1C0}" type="parTrans" cxnId="{214322E7-5508-40C8-ADFD-757489197B2A}">
      <dgm:prSet/>
      <dgm:spPr/>
      <dgm:t>
        <a:bodyPr/>
        <a:lstStyle/>
        <a:p>
          <a:endParaRPr lang="ru-RU" sz="3200"/>
        </a:p>
      </dgm:t>
    </dgm:pt>
    <dgm:pt modelId="{854E546D-F19C-4B77-9434-2CAF010A241C}" type="sibTrans" cxnId="{214322E7-5508-40C8-ADFD-757489197B2A}">
      <dgm:prSet/>
      <dgm:spPr/>
      <dgm:t>
        <a:bodyPr/>
        <a:lstStyle/>
        <a:p>
          <a:endParaRPr lang="ru-RU" sz="3200"/>
        </a:p>
      </dgm:t>
    </dgm:pt>
    <dgm:pt modelId="{1AE86473-F3AB-4F4A-AC32-09456CB78B30}">
      <dgm:prSet custT="1"/>
      <dgm:spPr/>
      <dgm:t>
        <a:bodyPr/>
        <a:lstStyle/>
        <a:p>
          <a:pPr rtl="0"/>
          <a:r>
            <a:rPr lang="ru-RU" sz="2600" dirty="0" smtClean="0"/>
            <a:t>Применимость на практике</a:t>
          </a:r>
          <a:endParaRPr lang="ru-RU" sz="2600" dirty="0"/>
        </a:p>
      </dgm:t>
    </dgm:pt>
    <dgm:pt modelId="{BBCE11BD-8847-42BB-97EF-6EBD774A9A39}" type="parTrans" cxnId="{0BF548E2-376E-40E6-8659-50B6DD1AEE7B}">
      <dgm:prSet/>
      <dgm:spPr/>
      <dgm:t>
        <a:bodyPr/>
        <a:lstStyle/>
        <a:p>
          <a:endParaRPr lang="ru-RU" sz="3200"/>
        </a:p>
      </dgm:t>
    </dgm:pt>
    <dgm:pt modelId="{C99A309A-3F3D-481D-81FB-F50914F7E9BC}" type="sibTrans" cxnId="{0BF548E2-376E-40E6-8659-50B6DD1AEE7B}">
      <dgm:prSet/>
      <dgm:spPr/>
      <dgm:t>
        <a:bodyPr/>
        <a:lstStyle/>
        <a:p>
          <a:endParaRPr lang="ru-RU" sz="3200"/>
        </a:p>
      </dgm:t>
    </dgm:pt>
    <dgm:pt modelId="{EA96AA68-4BF8-4A41-9036-48816763C0C3}">
      <dgm:prSet custT="1"/>
      <dgm:spPr/>
      <dgm:t>
        <a:bodyPr/>
        <a:lstStyle/>
        <a:p>
          <a:pPr rtl="0"/>
          <a:r>
            <a:rPr lang="ru-RU" sz="2600" dirty="0" smtClean="0"/>
            <a:t>Непрерывность </a:t>
          </a:r>
          <a:endParaRPr lang="ru-RU" sz="2600" dirty="0"/>
        </a:p>
      </dgm:t>
    </dgm:pt>
    <dgm:pt modelId="{126A48E1-A42D-48E4-A3A3-DFF31DD23BCB}" type="parTrans" cxnId="{E503EAAA-4C54-43E2-9175-33A346E67B84}">
      <dgm:prSet/>
      <dgm:spPr/>
      <dgm:t>
        <a:bodyPr/>
        <a:lstStyle/>
        <a:p>
          <a:endParaRPr lang="ru-RU" sz="3200"/>
        </a:p>
      </dgm:t>
    </dgm:pt>
    <dgm:pt modelId="{E721878C-37C4-4AE8-9754-CC408A27194E}" type="sibTrans" cxnId="{E503EAAA-4C54-43E2-9175-33A346E67B84}">
      <dgm:prSet/>
      <dgm:spPr/>
      <dgm:t>
        <a:bodyPr/>
        <a:lstStyle/>
        <a:p>
          <a:endParaRPr lang="ru-RU" sz="3200"/>
        </a:p>
      </dgm:t>
    </dgm:pt>
    <dgm:pt modelId="{D3C4E460-091D-40E3-A949-AA23089109D8}">
      <dgm:prSet custT="1"/>
      <dgm:spPr/>
      <dgm:t>
        <a:bodyPr/>
        <a:lstStyle/>
        <a:p>
          <a:pPr rtl="0"/>
          <a:r>
            <a:rPr lang="ru-RU" sz="2600" dirty="0" smtClean="0"/>
            <a:t>Развитие личности</a:t>
          </a:r>
          <a:endParaRPr lang="ru-RU" sz="2600" dirty="0"/>
        </a:p>
      </dgm:t>
    </dgm:pt>
    <dgm:pt modelId="{9E9C5062-0A58-47BA-84AB-5D85BF729955}" type="parTrans" cxnId="{89AFAABB-8FC1-439D-8235-4428F66202F8}">
      <dgm:prSet/>
      <dgm:spPr/>
      <dgm:t>
        <a:bodyPr/>
        <a:lstStyle/>
        <a:p>
          <a:endParaRPr lang="ru-RU" sz="3200"/>
        </a:p>
      </dgm:t>
    </dgm:pt>
    <dgm:pt modelId="{3924A0A0-EC0C-4D98-9DE0-7518D9B39279}" type="sibTrans" cxnId="{89AFAABB-8FC1-439D-8235-4428F66202F8}">
      <dgm:prSet/>
      <dgm:spPr/>
      <dgm:t>
        <a:bodyPr/>
        <a:lstStyle/>
        <a:p>
          <a:endParaRPr lang="ru-RU" sz="3200"/>
        </a:p>
      </dgm:t>
    </dgm:pt>
    <dgm:pt modelId="{3B4DE063-1A48-45DC-B3C8-F99A11281BB1}">
      <dgm:prSet custT="1"/>
      <dgm:spPr/>
      <dgm:t>
        <a:bodyPr/>
        <a:lstStyle/>
        <a:p>
          <a:pPr rtl="0"/>
          <a:r>
            <a:rPr lang="ru-RU" sz="2600" dirty="0" smtClean="0"/>
            <a:t>Приоритет самообучения</a:t>
          </a:r>
          <a:endParaRPr lang="ru-RU" sz="2600" dirty="0"/>
        </a:p>
      </dgm:t>
    </dgm:pt>
    <dgm:pt modelId="{B4BDDC7D-942D-410A-B541-53AB467758B6}" type="parTrans" cxnId="{15F20C10-48C5-4AA6-8E2E-178F855E8A0E}">
      <dgm:prSet/>
      <dgm:spPr/>
      <dgm:t>
        <a:bodyPr/>
        <a:lstStyle/>
        <a:p>
          <a:endParaRPr lang="ru-RU" sz="3200"/>
        </a:p>
      </dgm:t>
    </dgm:pt>
    <dgm:pt modelId="{A4C7B59D-0484-43EA-A444-A0E8B9DADA94}" type="sibTrans" cxnId="{15F20C10-48C5-4AA6-8E2E-178F855E8A0E}">
      <dgm:prSet/>
      <dgm:spPr/>
      <dgm:t>
        <a:bodyPr/>
        <a:lstStyle/>
        <a:p>
          <a:endParaRPr lang="ru-RU" sz="3200"/>
        </a:p>
      </dgm:t>
    </dgm:pt>
    <dgm:pt modelId="{0FB81DAF-27A0-4562-9FFB-A2D5E08DF9B2}">
      <dgm:prSet custT="1"/>
      <dgm:spPr/>
      <dgm:t>
        <a:bodyPr/>
        <a:lstStyle/>
        <a:p>
          <a:pPr rtl="0"/>
          <a:r>
            <a:rPr lang="ru-RU" sz="2600" smtClean="0"/>
            <a:t>Работа </a:t>
          </a:r>
          <a:r>
            <a:rPr lang="ru-RU" sz="2600" dirty="0" smtClean="0"/>
            <a:t>в группе</a:t>
          </a:r>
          <a:endParaRPr lang="ru-RU" sz="2600" dirty="0"/>
        </a:p>
      </dgm:t>
    </dgm:pt>
    <dgm:pt modelId="{EFC011A8-6BBC-41C0-8D25-4C6E90F29D51}" type="parTrans" cxnId="{3E72375A-9F01-48CB-BCBB-9E5F6EAE50C4}">
      <dgm:prSet/>
      <dgm:spPr/>
      <dgm:t>
        <a:bodyPr/>
        <a:lstStyle/>
        <a:p>
          <a:endParaRPr lang="ru-RU" sz="3200"/>
        </a:p>
      </dgm:t>
    </dgm:pt>
    <dgm:pt modelId="{7B9C1F4A-0F51-43CE-A9EC-E0442CB5C356}" type="sibTrans" cxnId="{3E72375A-9F01-48CB-BCBB-9E5F6EAE50C4}">
      <dgm:prSet/>
      <dgm:spPr/>
      <dgm:t>
        <a:bodyPr/>
        <a:lstStyle/>
        <a:p>
          <a:endParaRPr lang="ru-RU" sz="3200"/>
        </a:p>
      </dgm:t>
    </dgm:pt>
    <dgm:pt modelId="{8F9156FC-3B48-44D8-BC2F-AA571F2A9B45}">
      <dgm:prSet custT="1"/>
      <dgm:spPr/>
      <dgm:t>
        <a:bodyPr/>
        <a:lstStyle/>
        <a:p>
          <a:pPr rtl="0"/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52C835-F4A1-44F6-9E8A-6F9EAA227E3A}" type="parTrans" cxnId="{3584E074-F883-44AE-A68D-8A277467988F}">
      <dgm:prSet/>
      <dgm:spPr/>
      <dgm:t>
        <a:bodyPr/>
        <a:lstStyle/>
        <a:p>
          <a:endParaRPr lang="ru-RU" sz="3200"/>
        </a:p>
      </dgm:t>
    </dgm:pt>
    <dgm:pt modelId="{A153E11C-F3F4-4879-B330-87343908C3AF}" type="sibTrans" cxnId="{3584E074-F883-44AE-A68D-8A277467988F}">
      <dgm:prSet/>
      <dgm:spPr/>
      <dgm:t>
        <a:bodyPr/>
        <a:lstStyle/>
        <a:p>
          <a:endParaRPr lang="ru-RU" sz="3200"/>
        </a:p>
      </dgm:t>
    </dgm:pt>
    <dgm:pt modelId="{B7941F56-F9E8-47EF-9E51-3D757C2D81ED}">
      <dgm:prSet custT="1"/>
      <dgm:spPr/>
      <dgm:t>
        <a:bodyPr/>
        <a:lstStyle/>
        <a:p>
          <a:pPr rtl="0"/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EF1858-0E03-44F5-9E16-F4AC35B5DCC4}" type="parTrans" cxnId="{A2E1E0D4-3FFF-465A-AB58-1389E25F0510}">
      <dgm:prSet/>
      <dgm:spPr/>
      <dgm:t>
        <a:bodyPr/>
        <a:lstStyle/>
        <a:p>
          <a:endParaRPr lang="ru-RU" sz="3200"/>
        </a:p>
      </dgm:t>
    </dgm:pt>
    <dgm:pt modelId="{0BDB5EC2-D465-449B-AD45-2719BD0E1296}" type="sibTrans" cxnId="{A2E1E0D4-3FFF-465A-AB58-1389E25F0510}">
      <dgm:prSet/>
      <dgm:spPr/>
      <dgm:t>
        <a:bodyPr/>
        <a:lstStyle/>
        <a:p>
          <a:endParaRPr lang="ru-RU" sz="3200"/>
        </a:p>
      </dgm:t>
    </dgm:pt>
    <dgm:pt modelId="{8D0278D0-EBE8-433C-BF66-12BF5975861E}">
      <dgm:prSet custT="1"/>
      <dgm:spPr/>
      <dgm:t>
        <a:bodyPr/>
        <a:lstStyle/>
        <a:p>
          <a:pPr rtl="0"/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3CC004-C5F0-4821-B5D8-7B920C2B1428}" type="parTrans" cxnId="{EEA089DD-4A73-48CA-B677-C0E5DFF2502E}">
      <dgm:prSet/>
      <dgm:spPr/>
      <dgm:t>
        <a:bodyPr/>
        <a:lstStyle/>
        <a:p>
          <a:endParaRPr lang="ru-RU" sz="3200"/>
        </a:p>
      </dgm:t>
    </dgm:pt>
    <dgm:pt modelId="{877CCDB1-47D9-45D6-892B-C9B78CA0883D}" type="sibTrans" cxnId="{EEA089DD-4A73-48CA-B677-C0E5DFF2502E}">
      <dgm:prSet/>
      <dgm:spPr/>
      <dgm:t>
        <a:bodyPr/>
        <a:lstStyle/>
        <a:p>
          <a:endParaRPr lang="ru-RU" sz="3200"/>
        </a:p>
      </dgm:t>
    </dgm:pt>
    <dgm:pt modelId="{0463C2A1-4A27-4AE0-9F0B-23231D32D939}">
      <dgm:prSet custT="1"/>
      <dgm:spPr/>
      <dgm:t>
        <a:bodyPr/>
        <a:lstStyle/>
        <a:p>
          <a:pPr rtl="0"/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395310-B6A9-450D-B732-E721F5CD0230}" type="parTrans" cxnId="{62288345-798C-4F16-8922-8C2B4523FDC8}">
      <dgm:prSet/>
      <dgm:spPr/>
      <dgm:t>
        <a:bodyPr/>
        <a:lstStyle/>
        <a:p>
          <a:endParaRPr lang="ru-RU" sz="3200"/>
        </a:p>
      </dgm:t>
    </dgm:pt>
    <dgm:pt modelId="{276A97DD-2ECC-436F-935B-1D23498D657D}" type="sibTrans" cxnId="{62288345-798C-4F16-8922-8C2B4523FDC8}">
      <dgm:prSet/>
      <dgm:spPr/>
      <dgm:t>
        <a:bodyPr/>
        <a:lstStyle/>
        <a:p>
          <a:endParaRPr lang="ru-RU" sz="3200"/>
        </a:p>
      </dgm:t>
    </dgm:pt>
    <dgm:pt modelId="{53151C3A-CADC-4959-9BE4-0DD55EC082B9}">
      <dgm:prSet custT="1"/>
      <dgm:spPr/>
      <dgm:t>
        <a:bodyPr/>
        <a:lstStyle/>
        <a:p>
          <a:pPr rtl="0"/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64A183-B61A-4C31-83C8-DB18F0260B5E}" type="parTrans" cxnId="{92352191-560C-422F-9229-608BF2C4DD5E}">
      <dgm:prSet/>
      <dgm:spPr/>
      <dgm:t>
        <a:bodyPr/>
        <a:lstStyle/>
        <a:p>
          <a:endParaRPr lang="ru-RU" sz="3200"/>
        </a:p>
      </dgm:t>
    </dgm:pt>
    <dgm:pt modelId="{460B65EF-C17D-48BA-B378-26F5208E6BB5}" type="sibTrans" cxnId="{92352191-560C-422F-9229-608BF2C4DD5E}">
      <dgm:prSet/>
      <dgm:spPr/>
      <dgm:t>
        <a:bodyPr/>
        <a:lstStyle/>
        <a:p>
          <a:endParaRPr lang="ru-RU" sz="3200"/>
        </a:p>
      </dgm:t>
    </dgm:pt>
    <dgm:pt modelId="{02B90FED-ED4A-4EF4-AA1D-0AF454561148}">
      <dgm:prSet custT="1"/>
      <dgm:spPr/>
      <dgm:t>
        <a:bodyPr/>
        <a:lstStyle/>
        <a:p>
          <a:pPr rtl="0"/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F091BD-B015-4213-949D-9F11F5866FB9}" type="parTrans" cxnId="{C1AC9D59-BC9B-4007-B686-54EBCE36E130}">
      <dgm:prSet/>
      <dgm:spPr/>
      <dgm:t>
        <a:bodyPr/>
        <a:lstStyle/>
        <a:p>
          <a:endParaRPr lang="ru-RU" sz="3200"/>
        </a:p>
      </dgm:t>
    </dgm:pt>
    <dgm:pt modelId="{07DD55B1-E221-422F-8014-E4572957DAFB}" type="sibTrans" cxnId="{C1AC9D59-BC9B-4007-B686-54EBCE36E130}">
      <dgm:prSet/>
      <dgm:spPr/>
      <dgm:t>
        <a:bodyPr/>
        <a:lstStyle/>
        <a:p>
          <a:endParaRPr lang="ru-RU" sz="3200"/>
        </a:p>
      </dgm:t>
    </dgm:pt>
    <dgm:pt modelId="{4976A971-C6C3-494D-B42A-5E0BE289B0BD}">
      <dgm:prSet custT="1"/>
      <dgm:spPr/>
      <dgm:t>
        <a:bodyPr/>
        <a:lstStyle/>
        <a:p>
          <a:pPr rtl="0"/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B2727E-6ADB-4C01-B340-770D66916ABA}" type="parTrans" cxnId="{2ACFE5AF-A0AF-4E91-812B-CC5A374DE8A8}">
      <dgm:prSet/>
      <dgm:spPr/>
      <dgm:t>
        <a:bodyPr/>
        <a:lstStyle/>
        <a:p>
          <a:endParaRPr lang="ru-RU" sz="3200"/>
        </a:p>
      </dgm:t>
    </dgm:pt>
    <dgm:pt modelId="{BFAE3D08-2199-414F-8379-02222B31B514}" type="sibTrans" cxnId="{2ACFE5AF-A0AF-4E91-812B-CC5A374DE8A8}">
      <dgm:prSet/>
      <dgm:spPr/>
      <dgm:t>
        <a:bodyPr/>
        <a:lstStyle/>
        <a:p>
          <a:endParaRPr lang="ru-RU" sz="3200"/>
        </a:p>
      </dgm:t>
    </dgm:pt>
    <dgm:pt modelId="{3F454EE2-ACF6-432F-943A-1C9C26E0CDDE}">
      <dgm:prSet custT="1"/>
      <dgm:spPr/>
      <dgm:t>
        <a:bodyPr/>
        <a:lstStyle/>
        <a:p>
          <a:pPr rtl="0"/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F6B9F4D-7010-478C-AB4A-4156A212C0C2}" type="parTrans" cxnId="{D78BE6C4-CB12-4FB4-B237-8B37026A9505}">
      <dgm:prSet/>
      <dgm:spPr/>
      <dgm:t>
        <a:bodyPr/>
        <a:lstStyle/>
        <a:p>
          <a:endParaRPr lang="ru-RU" sz="3200"/>
        </a:p>
      </dgm:t>
    </dgm:pt>
    <dgm:pt modelId="{9F69E783-18BF-4AE0-B6B0-6104B4FFF127}" type="sibTrans" cxnId="{D78BE6C4-CB12-4FB4-B237-8B37026A9505}">
      <dgm:prSet/>
      <dgm:spPr/>
      <dgm:t>
        <a:bodyPr/>
        <a:lstStyle/>
        <a:p>
          <a:endParaRPr lang="ru-RU" sz="3200"/>
        </a:p>
      </dgm:t>
    </dgm:pt>
    <dgm:pt modelId="{D74A92D1-C321-4282-995A-1473E543F6ED}" type="pres">
      <dgm:prSet presAssocID="{F51BDDBF-6807-4810-9C16-208A4CD53EF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28E882-CC65-4E15-8906-28AB7DBDD30D}" type="pres">
      <dgm:prSet presAssocID="{F7492DC5-B164-49B7-8016-F861105C10FA}" presName="composite" presStyleCnt="0"/>
      <dgm:spPr/>
    </dgm:pt>
    <dgm:pt modelId="{B2DDB635-7522-4ED5-A4EB-01565E710006}" type="pres">
      <dgm:prSet presAssocID="{F7492DC5-B164-49B7-8016-F861105C10FA}" presName="parentText" presStyleLbl="alignNode1" presStyleIdx="0" presStyleCnt="10" custLinFactNeighborX="-18262" custLinFactNeighborY="-7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9CE00B-5C30-4E97-B966-EA49D3B93F1A}" type="pres">
      <dgm:prSet presAssocID="{F7492DC5-B164-49B7-8016-F861105C10FA}" presName="descendantText" presStyleLbl="alignAcc1" presStyleIdx="0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FC76BB-6BA0-416C-90B6-F38061E1B4B7}" type="pres">
      <dgm:prSet presAssocID="{84E09A6E-830B-4F1D-AED3-891B60BAD08C}" presName="sp" presStyleCnt="0"/>
      <dgm:spPr/>
    </dgm:pt>
    <dgm:pt modelId="{3D6A6E42-B406-45BA-A583-8959F7A85BEC}" type="pres">
      <dgm:prSet presAssocID="{59791F75-9BED-485F-815B-A3FCDD90053C}" presName="composite" presStyleCnt="0"/>
      <dgm:spPr/>
    </dgm:pt>
    <dgm:pt modelId="{BEBEB7C0-9AFE-46F1-A005-0A90190C8CAF}" type="pres">
      <dgm:prSet presAssocID="{59791F75-9BED-485F-815B-A3FCDD90053C}" presName="parentText" presStyleLbl="alignNode1" presStyleIdx="1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2F3E08-7484-44BF-843C-196A63C5A071}" type="pres">
      <dgm:prSet presAssocID="{59791F75-9BED-485F-815B-A3FCDD90053C}" presName="descendantText" presStyleLbl="alignAcc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ADB7A-7CA9-4072-844E-B3BE14874C6B}" type="pres">
      <dgm:prSet presAssocID="{1AD5A979-99A8-4895-AAD2-920DFC18AA93}" presName="sp" presStyleCnt="0"/>
      <dgm:spPr/>
    </dgm:pt>
    <dgm:pt modelId="{49B8D1C2-CB61-4479-8A2E-227F34891A12}" type="pres">
      <dgm:prSet presAssocID="{8F9156FC-3B48-44D8-BC2F-AA571F2A9B45}" presName="composite" presStyleCnt="0"/>
      <dgm:spPr/>
    </dgm:pt>
    <dgm:pt modelId="{C31A5406-E7DE-42BE-B3D6-8CC709546FA5}" type="pres">
      <dgm:prSet presAssocID="{8F9156FC-3B48-44D8-BC2F-AA571F2A9B45}" presName="parentText" presStyleLbl="alignNode1" presStyleIdx="2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921B36-A88A-49E1-8174-CB71434D4986}" type="pres">
      <dgm:prSet presAssocID="{8F9156FC-3B48-44D8-BC2F-AA571F2A9B45}" presName="descendantText" presStyleLbl="alignAcc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94B24-CFFE-412F-87C8-C2E6D4324EDE}" type="pres">
      <dgm:prSet presAssocID="{A153E11C-F3F4-4879-B330-87343908C3AF}" presName="sp" presStyleCnt="0"/>
      <dgm:spPr/>
    </dgm:pt>
    <dgm:pt modelId="{ABD74F14-6001-4553-8323-189C3BC41BDF}" type="pres">
      <dgm:prSet presAssocID="{B7941F56-F9E8-47EF-9E51-3D757C2D81ED}" presName="composite" presStyleCnt="0"/>
      <dgm:spPr/>
    </dgm:pt>
    <dgm:pt modelId="{F10D429D-8315-49F3-96A5-BDB36A006BB5}" type="pres">
      <dgm:prSet presAssocID="{B7941F56-F9E8-47EF-9E51-3D757C2D81ED}" presName="parentText" presStyleLbl="alignNode1" presStyleIdx="3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D91C-EFAB-4E38-B374-637F1818722F}" type="pres">
      <dgm:prSet presAssocID="{B7941F56-F9E8-47EF-9E51-3D757C2D81ED}" presName="descendantText" presStyleLbl="alignAcc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6D027-28AF-4C28-9FD0-C09813B80E2A}" type="pres">
      <dgm:prSet presAssocID="{0BDB5EC2-D465-449B-AD45-2719BD0E1296}" presName="sp" presStyleCnt="0"/>
      <dgm:spPr/>
    </dgm:pt>
    <dgm:pt modelId="{18B3D2F7-34CB-49CE-AA74-DDADD7A9EC80}" type="pres">
      <dgm:prSet presAssocID="{8D0278D0-EBE8-433C-BF66-12BF5975861E}" presName="composite" presStyleCnt="0"/>
      <dgm:spPr/>
    </dgm:pt>
    <dgm:pt modelId="{6EE9C927-9C9C-4E8B-B1B1-11290FDAECB1}" type="pres">
      <dgm:prSet presAssocID="{8D0278D0-EBE8-433C-BF66-12BF5975861E}" presName="parentText" presStyleLbl="alignNode1" presStyleIdx="4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136864-7977-4D7E-86D8-E85D3B50F72A}" type="pres">
      <dgm:prSet presAssocID="{8D0278D0-EBE8-433C-BF66-12BF5975861E}" presName="descendantText" presStyleLbl="alignAcc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609894-24DA-4C96-9B27-02049068DD87}" type="pres">
      <dgm:prSet presAssocID="{877CCDB1-47D9-45D6-892B-C9B78CA0883D}" presName="sp" presStyleCnt="0"/>
      <dgm:spPr/>
    </dgm:pt>
    <dgm:pt modelId="{C6E12BEB-DDBC-443B-97FB-6CE696FC82E2}" type="pres">
      <dgm:prSet presAssocID="{0463C2A1-4A27-4AE0-9F0B-23231D32D939}" presName="composite" presStyleCnt="0"/>
      <dgm:spPr/>
    </dgm:pt>
    <dgm:pt modelId="{C8FE90A4-0423-451D-B4A8-4F33F79ADBD4}" type="pres">
      <dgm:prSet presAssocID="{0463C2A1-4A27-4AE0-9F0B-23231D32D939}" presName="parentText" presStyleLbl="alignNode1" presStyleIdx="5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D4F97B-9A6F-4208-8AB4-136A7A49DCA0}" type="pres">
      <dgm:prSet presAssocID="{0463C2A1-4A27-4AE0-9F0B-23231D32D939}" presName="descendantText" presStyleLbl="alignAcc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101CB-CE08-4E79-8365-B5BC614451BE}" type="pres">
      <dgm:prSet presAssocID="{276A97DD-2ECC-436F-935B-1D23498D657D}" presName="sp" presStyleCnt="0"/>
      <dgm:spPr/>
    </dgm:pt>
    <dgm:pt modelId="{72DE1F3A-85C1-44B3-9E71-ABA5C8DEF1FB}" type="pres">
      <dgm:prSet presAssocID="{53151C3A-CADC-4959-9BE4-0DD55EC082B9}" presName="composite" presStyleCnt="0"/>
      <dgm:spPr/>
    </dgm:pt>
    <dgm:pt modelId="{12E758C2-CC7C-4BDF-9591-FB87610FE632}" type="pres">
      <dgm:prSet presAssocID="{53151C3A-CADC-4959-9BE4-0DD55EC082B9}" presName="parentText" presStyleLbl="alignNode1" presStyleIdx="6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FE317C-1ABD-401D-8DA5-4AA5E6397000}" type="pres">
      <dgm:prSet presAssocID="{53151C3A-CADC-4959-9BE4-0DD55EC082B9}" presName="descendantText" presStyleLbl="alignAcc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BD56A-5288-4412-9645-D991B2FA5D7A}" type="pres">
      <dgm:prSet presAssocID="{460B65EF-C17D-48BA-B378-26F5208E6BB5}" presName="sp" presStyleCnt="0"/>
      <dgm:spPr/>
    </dgm:pt>
    <dgm:pt modelId="{F3FB8A3E-C022-44B4-987A-3EEA8B0BB741}" type="pres">
      <dgm:prSet presAssocID="{02B90FED-ED4A-4EF4-AA1D-0AF454561148}" presName="composite" presStyleCnt="0"/>
      <dgm:spPr/>
    </dgm:pt>
    <dgm:pt modelId="{49C9F53A-0FB8-44FD-9EE6-8D760AFB95F0}" type="pres">
      <dgm:prSet presAssocID="{02B90FED-ED4A-4EF4-AA1D-0AF454561148}" presName="parentText" presStyleLbl="alignNode1" presStyleIdx="7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827035-E3FA-48EC-A189-F66E2B6814AE}" type="pres">
      <dgm:prSet presAssocID="{02B90FED-ED4A-4EF4-AA1D-0AF454561148}" presName="descendantText" presStyleLbl="alignAcc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1DC1A6-CBCD-471D-A124-36D3EC3CDAC4}" type="pres">
      <dgm:prSet presAssocID="{07DD55B1-E221-422F-8014-E4572957DAFB}" presName="sp" presStyleCnt="0"/>
      <dgm:spPr/>
    </dgm:pt>
    <dgm:pt modelId="{1C4C1C62-E338-4F46-B020-D70D81E56FB0}" type="pres">
      <dgm:prSet presAssocID="{4976A971-C6C3-494D-B42A-5E0BE289B0BD}" presName="composite" presStyleCnt="0"/>
      <dgm:spPr/>
    </dgm:pt>
    <dgm:pt modelId="{23A4E63D-FEFF-4FFE-B846-2769BBA453E5}" type="pres">
      <dgm:prSet presAssocID="{4976A971-C6C3-494D-B42A-5E0BE289B0BD}" presName="parentText" presStyleLbl="alignNode1" presStyleIdx="8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B44A7-A950-4DFD-BC8E-A40222CB7B95}" type="pres">
      <dgm:prSet presAssocID="{4976A971-C6C3-494D-B42A-5E0BE289B0BD}" presName="descendantText" presStyleLbl="alignAcc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B4D6A1-2CC2-4DB1-B092-D3AD09018012}" type="pres">
      <dgm:prSet presAssocID="{BFAE3D08-2199-414F-8379-02222B31B514}" presName="sp" presStyleCnt="0"/>
      <dgm:spPr/>
    </dgm:pt>
    <dgm:pt modelId="{D84B429E-84BE-4526-B0B8-A42DFED76ED1}" type="pres">
      <dgm:prSet presAssocID="{3F454EE2-ACF6-432F-943A-1C9C26E0CDDE}" presName="composite" presStyleCnt="0"/>
      <dgm:spPr/>
    </dgm:pt>
    <dgm:pt modelId="{627B111F-ABAA-4238-9D6A-50AC0596EE83}" type="pres">
      <dgm:prSet presAssocID="{3F454EE2-ACF6-432F-943A-1C9C26E0CDDE}" presName="parentText" presStyleLbl="alignNode1" presStyleIdx="9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9A296-3C15-4431-85E9-17296A16DB0B}" type="pres">
      <dgm:prSet presAssocID="{3F454EE2-ACF6-432F-943A-1C9C26E0CDDE}" presName="descendantText" presStyleLbl="alignAcc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E1E0D4-3FFF-465A-AB58-1389E25F0510}" srcId="{F51BDDBF-6807-4810-9C16-208A4CD53EFB}" destId="{B7941F56-F9E8-47EF-9E51-3D757C2D81ED}" srcOrd="3" destOrd="0" parTransId="{18EF1858-0E03-44F5-9E16-F4AC35B5DCC4}" sibTransId="{0BDB5EC2-D465-449B-AD45-2719BD0E1296}"/>
    <dgm:cxn modelId="{0F4DAB37-C179-47E5-9A47-95817E0A0D40}" type="presOf" srcId="{0017499A-866A-4EFA-8A0A-21415C5FD71A}" destId="{03136864-7977-4D7E-86D8-E85D3B50F72A}" srcOrd="0" destOrd="0" presId="urn:microsoft.com/office/officeart/2005/8/layout/chevron2"/>
    <dgm:cxn modelId="{D3F12AA3-AFC6-44B9-BA35-85963B3409A6}" srcId="{F51BDDBF-6807-4810-9C16-208A4CD53EFB}" destId="{F7492DC5-B164-49B7-8016-F861105C10FA}" srcOrd="0" destOrd="0" parTransId="{F6274008-0347-45C5-AA51-5161779972EE}" sibTransId="{84E09A6E-830B-4F1D-AED3-891B60BAD08C}"/>
    <dgm:cxn modelId="{08D90F14-F436-4547-83A3-51B58663E7FD}" srcId="{B7941F56-F9E8-47EF-9E51-3D757C2D81ED}" destId="{0024EEBA-0223-40F5-83B3-E3CB68FF9B68}" srcOrd="0" destOrd="0" parTransId="{692D4519-2EE3-4A5E-8A2C-90DD9EACC42F}" sibTransId="{5F0386DF-1FAF-42E8-8156-1860B25572F3}"/>
    <dgm:cxn modelId="{AEEAE43E-9E31-42FB-A1FC-F885D44F3C9A}" type="presOf" srcId="{3CAAD54D-96EA-430C-92FB-CFEC2CBD95F5}" destId="{79921B36-A88A-49E1-8174-CB71434D4986}" srcOrd="0" destOrd="0" presId="urn:microsoft.com/office/officeart/2005/8/layout/chevron2"/>
    <dgm:cxn modelId="{37EC4719-AC33-4AD9-9C6B-B3D5C811F966}" type="presOf" srcId="{8F9156FC-3B48-44D8-BC2F-AA571F2A9B45}" destId="{C31A5406-E7DE-42BE-B3D6-8CC709546FA5}" srcOrd="0" destOrd="0" presId="urn:microsoft.com/office/officeart/2005/8/layout/chevron2"/>
    <dgm:cxn modelId="{92352191-560C-422F-9229-608BF2C4DD5E}" srcId="{F51BDDBF-6807-4810-9C16-208A4CD53EFB}" destId="{53151C3A-CADC-4959-9BE4-0DD55EC082B9}" srcOrd="6" destOrd="0" parTransId="{DB64A183-B61A-4C31-83C8-DB18F0260B5E}" sibTransId="{460B65EF-C17D-48BA-B378-26F5208E6BB5}"/>
    <dgm:cxn modelId="{3584E074-F883-44AE-A68D-8A277467988F}" srcId="{F51BDDBF-6807-4810-9C16-208A4CD53EFB}" destId="{8F9156FC-3B48-44D8-BC2F-AA571F2A9B45}" srcOrd="2" destOrd="0" parTransId="{2F52C835-F4A1-44F6-9E8A-6F9EAA227E3A}" sibTransId="{A153E11C-F3F4-4879-B330-87343908C3AF}"/>
    <dgm:cxn modelId="{3594A218-0ADB-43B1-B657-F2278D62EA94}" type="presOf" srcId="{3F454EE2-ACF6-432F-943A-1C9C26E0CDDE}" destId="{627B111F-ABAA-4238-9D6A-50AC0596EE83}" srcOrd="0" destOrd="0" presId="urn:microsoft.com/office/officeart/2005/8/layout/chevron2"/>
    <dgm:cxn modelId="{C606CA16-5C71-4EC0-82FA-369D6F01F9BC}" type="presOf" srcId="{EA96AA68-4BF8-4A41-9036-48816763C0C3}" destId="{F0DB44A7-A950-4DFD-BC8E-A40222CB7B95}" srcOrd="0" destOrd="0" presId="urn:microsoft.com/office/officeart/2005/8/layout/chevron2"/>
    <dgm:cxn modelId="{15F20C10-48C5-4AA6-8E2E-178F855E8A0E}" srcId="{F7492DC5-B164-49B7-8016-F861105C10FA}" destId="{3B4DE063-1A48-45DC-B3C8-F99A11281BB1}" srcOrd="0" destOrd="0" parTransId="{B4BDDC7D-942D-410A-B541-53AB467758B6}" sibTransId="{A4C7B59D-0484-43EA-A444-A0E8B9DADA94}"/>
    <dgm:cxn modelId="{DC5339FF-F6AE-4899-9D13-C133C0453CCF}" type="presOf" srcId="{8D0278D0-EBE8-433C-BF66-12BF5975861E}" destId="{6EE9C927-9C9C-4E8B-B1B1-11290FDAECB1}" srcOrd="0" destOrd="0" presId="urn:microsoft.com/office/officeart/2005/8/layout/chevron2"/>
    <dgm:cxn modelId="{388649B4-91D6-41E2-AEBF-65F716919A6D}" type="presOf" srcId="{867DB1B8-0C7B-4109-A7C0-8601D51E49BB}" destId="{EFFE317C-1ABD-401D-8DA5-4AA5E6397000}" srcOrd="0" destOrd="0" presId="urn:microsoft.com/office/officeart/2005/8/layout/chevron2"/>
    <dgm:cxn modelId="{3366186F-D248-4D37-82BC-816EA2FA409C}" srcId="{8F9156FC-3B48-44D8-BC2F-AA571F2A9B45}" destId="{3CAAD54D-96EA-430C-92FB-CFEC2CBD95F5}" srcOrd="0" destOrd="0" parTransId="{89CEE86E-A4E3-4367-9800-0050C047BEDD}" sibTransId="{3C45412A-403D-4D1E-A43C-61DC9F931B93}"/>
    <dgm:cxn modelId="{F02F32EC-E8C0-45EB-A847-9CE9BC4BA7D0}" srcId="{8D0278D0-EBE8-433C-BF66-12BF5975861E}" destId="{0017499A-866A-4EFA-8A0A-21415C5FD71A}" srcOrd="0" destOrd="0" parTransId="{532CB958-644B-47D0-A281-620BA46C28E7}" sibTransId="{A1555F8F-7653-48DD-86E7-88EFFBC7528A}"/>
    <dgm:cxn modelId="{81C0F27C-3879-469C-BB8F-A8E8767BD3E1}" srcId="{F51BDDBF-6807-4810-9C16-208A4CD53EFB}" destId="{59791F75-9BED-485F-815B-A3FCDD90053C}" srcOrd="1" destOrd="0" parTransId="{12C682D6-581E-46BC-B36A-8BBB0601486F}" sibTransId="{1AD5A979-99A8-4895-AAD2-920DFC18AA93}"/>
    <dgm:cxn modelId="{0D9FBA66-DD26-4B67-93A7-27E63822338F}" type="presOf" srcId="{0463C2A1-4A27-4AE0-9F0B-23231D32D939}" destId="{C8FE90A4-0423-451D-B4A8-4F33F79ADBD4}" srcOrd="0" destOrd="0" presId="urn:microsoft.com/office/officeart/2005/8/layout/chevron2"/>
    <dgm:cxn modelId="{64BE285D-CCDC-420E-9779-BF395E8BD821}" type="presOf" srcId="{53151C3A-CADC-4959-9BE4-0DD55EC082B9}" destId="{12E758C2-CC7C-4BDF-9591-FB87610FE632}" srcOrd="0" destOrd="0" presId="urn:microsoft.com/office/officeart/2005/8/layout/chevron2"/>
    <dgm:cxn modelId="{C17B6697-C893-4D2B-88E5-496854A52FBA}" type="presOf" srcId="{0FB81DAF-27A0-4562-9FFB-A2D5E08DF9B2}" destId="{182F3E08-7484-44BF-843C-196A63C5A071}" srcOrd="0" destOrd="0" presId="urn:microsoft.com/office/officeart/2005/8/layout/chevron2"/>
    <dgm:cxn modelId="{4117A062-0281-4C76-BBC7-B80092C9AB6B}" type="presOf" srcId="{1AE86473-F3AB-4F4A-AC32-09456CB78B30}" destId="{DF827035-E3FA-48EC-A189-F66E2B6814AE}" srcOrd="0" destOrd="0" presId="urn:microsoft.com/office/officeart/2005/8/layout/chevron2"/>
    <dgm:cxn modelId="{3E72375A-9F01-48CB-BCBB-9E5F6EAE50C4}" srcId="{59791F75-9BED-485F-815B-A3FCDD90053C}" destId="{0FB81DAF-27A0-4562-9FFB-A2D5E08DF9B2}" srcOrd="0" destOrd="0" parTransId="{EFC011A8-6BBC-41C0-8D25-4C6E90F29D51}" sibTransId="{7B9C1F4A-0F51-43CE-A9EC-E0442CB5C356}"/>
    <dgm:cxn modelId="{BABE4036-90DB-4BE0-B492-63CB09653602}" srcId="{0463C2A1-4A27-4AE0-9F0B-23231D32D939}" destId="{FB859CD6-362B-49CD-933B-F4A9EECD49A2}" srcOrd="0" destOrd="0" parTransId="{317D9B12-CD17-4649-8726-F80EACAEDCA2}" sibTransId="{3676F959-76A2-46B4-9A0C-4EF80C651EAB}"/>
    <dgm:cxn modelId="{214322E7-5508-40C8-ADFD-757489197B2A}" srcId="{53151C3A-CADC-4959-9BE4-0DD55EC082B9}" destId="{867DB1B8-0C7B-4109-A7C0-8601D51E49BB}" srcOrd="0" destOrd="0" parTransId="{E1F2D23E-30EA-4EC0-A44C-EC871F28B1C0}" sibTransId="{854E546D-F19C-4B77-9434-2CAF010A241C}"/>
    <dgm:cxn modelId="{DDB8F284-62F7-485D-A15A-2341066B50D4}" type="presOf" srcId="{59791F75-9BED-485F-815B-A3FCDD90053C}" destId="{BEBEB7C0-9AFE-46F1-A005-0A90190C8CAF}" srcOrd="0" destOrd="0" presId="urn:microsoft.com/office/officeart/2005/8/layout/chevron2"/>
    <dgm:cxn modelId="{E503EAAA-4C54-43E2-9175-33A346E67B84}" srcId="{4976A971-C6C3-494D-B42A-5E0BE289B0BD}" destId="{EA96AA68-4BF8-4A41-9036-48816763C0C3}" srcOrd="0" destOrd="0" parTransId="{126A48E1-A42D-48E4-A3A3-DFF31DD23BCB}" sibTransId="{E721878C-37C4-4AE8-9754-CC408A27194E}"/>
    <dgm:cxn modelId="{6BA4E552-D39E-4070-8D3D-3B4D44F01C75}" type="presOf" srcId="{F51BDDBF-6807-4810-9C16-208A4CD53EFB}" destId="{D74A92D1-C321-4282-995A-1473E543F6ED}" srcOrd="0" destOrd="0" presId="urn:microsoft.com/office/officeart/2005/8/layout/chevron2"/>
    <dgm:cxn modelId="{0CD34372-DE9A-40A2-956C-EBB9F341FCE1}" type="presOf" srcId="{02B90FED-ED4A-4EF4-AA1D-0AF454561148}" destId="{49C9F53A-0FB8-44FD-9EE6-8D760AFB95F0}" srcOrd="0" destOrd="0" presId="urn:microsoft.com/office/officeart/2005/8/layout/chevron2"/>
    <dgm:cxn modelId="{C1AC9D59-BC9B-4007-B686-54EBCE36E130}" srcId="{F51BDDBF-6807-4810-9C16-208A4CD53EFB}" destId="{02B90FED-ED4A-4EF4-AA1D-0AF454561148}" srcOrd="7" destOrd="0" parTransId="{39F091BD-B015-4213-949D-9F11F5866FB9}" sibTransId="{07DD55B1-E221-422F-8014-E4572957DAFB}"/>
    <dgm:cxn modelId="{89AFAABB-8FC1-439D-8235-4428F66202F8}" srcId="{3F454EE2-ACF6-432F-943A-1C9C26E0CDDE}" destId="{D3C4E460-091D-40E3-A949-AA23089109D8}" srcOrd="0" destOrd="0" parTransId="{9E9C5062-0A58-47BA-84AB-5D85BF729955}" sibTransId="{3924A0A0-EC0C-4D98-9DE0-7518D9B39279}"/>
    <dgm:cxn modelId="{2B93774A-F925-436F-99A7-C4ED83031444}" type="presOf" srcId="{D3C4E460-091D-40E3-A949-AA23089109D8}" destId="{A069A296-3C15-4431-85E9-17296A16DB0B}" srcOrd="0" destOrd="0" presId="urn:microsoft.com/office/officeart/2005/8/layout/chevron2"/>
    <dgm:cxn modelId="{EEA089DD-4A73-48CA-B677-C0E5DFF2502E}" srcId="{F51BDDBF-6807-4810-9C16-208A4CD53EFB}" destId="{8D0278D0-EBE8-433C-BF66-12BF5975861E}" srcOrd="4" destOrd="0" parTransId="{CE3CC004-C5F0-4821-B5D8-7B920C2B1428}" sibTransId="{877CCDB1-47D9-45D6-892B-C9B78CA0883D}"/>
    <dgm:cxn modelId="{EE2AE4A9-B7E2-41B1-BD10-4CFE8FF3F5B6}" type="presOf" srcId="{0024EEBA-0223-40F5-83B3-E3CB68FF9B68}" destId="{C291D91C-EFAB-4E38-B374-637F1818722F}" srcOrd="0" destOrd="0" presId="urn:microsoft.com/office/officeart/2005/8/layout/chevron2"/>
    <dgm:cxn modelId="{7165ADCE-D26C-4298-B2C5-79F9894A66BB}" type="presOf" srcId="{FB859CD6-362B-49CD-933B-F4A9EECD49A2}" destId="{B5D4F97B-9A6F-4208-8AB4-136A7A49DCA0}" srcOrd="0" destOrd="0" presId="urn:microsoft.com/office/officeart/2005/8/layout/chevron2"/>
    <dgm:cxn modelId="{D8597D16-47C3-4E83-BD38-8B5420D86A19}" type="presOf" srcId="{B7941F56-F9E8-47EF-9E51-3D757C2D81ED}" destId="{F10D429D-8315-49F3-96A5-BDB36A006BB5}" srcOrd="0" destOrd="0" presId="urn:microsoft.com/office/officeart/2005/8/layout/chevron2"/>
    <dgm:cxn modelId="{2ACFE5AF-A0AF-4E91-812B-CC5A374DE8A8}" srcId="{F51BDDBF-6807-4810-9C16-208A4CD53EFB}" destId="{4976A971-C6C3-494D-B42A-5E0BE289B0BD}" srcOrd="8" destOrd="0" parTransId="{94B2727E-6ADB-4C01-B340-770D66916ABA}" sibTransId="{BFAE3D08-2199-414F-8379-02222B31B514}"/>
    <dgm:cxn modelId="{5ED7B1BE-BD11-4694-85C5-B9870393D8CE}" type="presOf" srcId="{4976A971-C6C3-494D-B42A-5E0BE289B0BD}" destId="{23A4E63D-FEFF-4FFE-B846-2769BBA453E5}" srcOrd="0" destOrd="0" presId="urn:microsoft.com/office/officeart/2005/8/layout/chevron2"/>
    <dgm:cxn modelId="{0BF548E2-376E-40E6-8659-50B6DD1AEE7B}" srcId="{02B90FED-ED4A-4EF4-AA1D-0AF454561148}" destId="{1AE86473-F3AB-4F4A-AC32-09456CB78B30}" srcOrd="0" destOrd="0" parTransId="{BBCE11BD-8847-42BB-97EF-6EBD774A9A39}" sibTransId="{C99A309A-3F3D-481D-81FB-F50914F7E9BC}"/>
    <dgm:cxn modelId="{62288345-798C-4F16-8922-8C2B4523FDC8}" srcId="{F51BDDBF-6807-4810-9C16-208A4CD53EFB}" destId="{0463C2A1-4A27-4AE0-9F0B-23231D32D939}" srcOrd="5" destOrd="0" parTransId="{D4395310-B6A9-450D-B732-E721F5CD0230}" sibTransId="{276A97DD-2ECC-436F-935B-1D23498D657D}"/>
    <dgm:cxn modelId="{623575E2-2AFA-45CB-8A50-FBC2D7198AFA}" type="presOf" srcId="{F7492DC5-B164-49B7-8016-F861105C10FA}" destId="{B2DDB635-7522-4ED5-A4EB-01565E710006}" srcOrd="0" destOrd="0" presId="urn:microsoft.com/office/officeart/2005/8/layout/chevron2"/>
    <dgm:cxn modelId="{D78BE6C4-CB12-4FB4-B237-8B37026A9505}" srcId="{F51BDDBF-6807-4810-9C16-208A4CD53EFB}" destId="{3F454EE2-ACF6-432F-943A-1C9C26E0CDDE}" srcOrd="9" destOrd="0" parTransId="{3F6B9F4D-7010-478C-AB4A-4156A212C0C2}" sibTransId="{9F69E783-18BF-4AE0-B6B0-6104B4FFF127}"/>
    <dgm:cxn modelId="{920B2A6F-37CB-4923-B612-08AD77AA32E3}" type="presOf" srcId="{3B4DE063-1A48-45DC-B3C8-F99A11281BB1}" destId="{109CE00B-5C30-4E97-B966-EA49D3B93F1A}" srcOrd="0" destOrd="0" presId="urn:microsoft.com/office/officeart/2005/8/layout/chevron2"/>
    <dgm:cxn modelId="{BD71859B-D266-40A0-8330-88CD3FC32D01}" type="presParOf" srcId="{D74A92D1-C321-4282-995A-1473E543F6ED}" destId="{2328E882-CC65-4E15-8906-28AB7DBDD30D}" srcOrd="0" destOrd="0" presId="urn:microsoft.com/office/officeart/2005/8/layout/chevron2"/>
    <dgm:cxn modelId="{D8916110-11DC-4E7E-AD5E-90172ED7F5CE}" type="presParOf" srcId="{2328E882-CC65-4E15-8906-28AB7DBDD30D}" destId="{B2DDB635-7522-4ED5-A4EB-01565E710006}" srcOrd="0" destOrd="0" presId="urn:microsoft.com/office/officeart/2005/8/layout/chevron2"/>
    <dgm:cxn modelId="{F518D62C-A4B7-4A04-B96E-DBB75B64ED26}" type="presParOf" srcId="{2328E882-CC65-4E15-8906-28AB7DBDD30D}" destId="{109CE00B-5C30-4E97-B966-EA49D3B93F1A}" srcOrd="1" destOrd="0" presId="urn:microsoft.com/office/officeart/2005/8/layout/chevron2"/>
    <dgm:cxn modelId="{DA343F1D-B120-4BBC-85D1-D73CFBD762EE}" type="presParOf" srcId="{D74A92D1-C321-4282-995A-1473E543F6ED}" destId="{38FC76BB-6BA0-416C-90B6-F38061E1B4B7}" srcOrd="1" destOrd="0" presId="urn:microsoft.com/office/officeart/2005/8/layout/chevron2"/>
    <dgm:cxn modelId="{B9553771-6A25-4D2E-8553-E49451119BA9}" type="presParOf" srcId="{D74A92D1-C321-4282-995A-1473E543F6ED}" destId="{3D6A6E42-B406-45BA-A583-8959F7A85BEC}" srcOrd="2" destOrd="0" presId="urn:microsoft.com/office/officeart/2005/8/layout/chevron2"/>
    <dgm:cxn modelId="{CD593C66-F44B-4015-8850-2D0C94704A32}" type="presParOf" srcId="{3D6A6E42-B406-45BA-A583-8959F7A85BEC}" destId="{BEBEB7C0-9AFE-46F1-A005-0A90190C8CAF}" srcOrd="0" destOrd="0" presId="urn:microsoft.com/office/officeart/2005/8/layout/chevron2"/>
    <dgm:cxn modelId="{F1A32D2F-F3D9-4D62-9C18-4C445BD00C69}" type="presParOf" srcId="{3D6A6E42-B406-45BA-A583-8959F7A85BEC}" destId="{182F3E08-7484-44BF-843C-196A63C5A071}" srcOrd="1" destOrd="0" presId="urn:microsoft.com/office/officeart/2005/8/layout/chevron2"/>
    <dgm:cxn modelId="{B5E66D87-B3C2-420A-8ED6-9F09A25B695C}" type="presParOf" srcId="{D74A92D1-C321-4282-995A-1473E543F6ED}" destId="{597ADB7A-7CA9-4072-844E-B3BE14874C6B}" srcOrd="3" destOrd="0" presId="urn:microsoft.com/office/officeart/2005/8/layout/chevron2"/>
    <dgm:cxn modelId="{EC02C613-8D37-4080-8F69-74CD7FD5D05A}" type="presParOf" srcId="{D74A92D1-C321-4282-995A-1473E543F6ED}" destId="{49B8D1C2-CB61-4479-8A2E-227F34891A12}" srcOrd="4" destOrd="0" presId="urn:microsoft.com/office/officeart/2005/8/layout/chevron2"/>
    <dgm:cxn modelId="{E53F3A58-0CB6-4108-BC30-0C44B8B91766}" type="presParOf" srcId="{49B8D1C2-CB61-4479-8A2E-227F34891A12}" destId="{C31A5406-E7DE-42BE-B3D6-8CC709546FA5}" srcOrd="0" destOrd="0" presId="urn:microsoft.com/office/officeart/2005/8/layout/chevron2"/>
    <dgm:cxn modelId="{09B14F1F-E639-44BB-B70D-39FFC1F8CB0E}" type="presParOf" srcId="{49B8D1C2-CB61-4479-8A2E-227F34891A12}" destId="{79921B36-A88A-49E1-8174-CB71434D4986}" srcOrd="1" destOrd="0" presId="urn:microsoft.com/office/officeart/2005/8/layout/chevron2"/>
    <dgm:cxn modelId="{BC634768-60CC-4AE5-A034-06473A107744}" type="presParOf" srcId="{D74A92D1-C321-4282-995A-1473E543F6ED}" destId="{91094B24-CFFE-412F-87C8-C2E6D4324EDE}" srcOrd="5" destOrd="0" presId="urn:microsoft.com/office/officeart/2005/8/layout/chevron2"/>
    <dgm:cxn modelId="{4F992D1F-4A2A-4F30-8F5E-88B61D96CD68}" type="presParOf" srcId="{D74A92D1-C321-4282-995A-1473E543F6ED}" destId="{ABD74F14-6001-4553-8323-189C3BC41BDF}" srcOrd="6" destOrd="0" presId="urn:microsoft.com/office/officeart/2005/8/layout/chevron2"/>
    <dgm:cxn modelId="{E6B633FD-4202-4724-9D55-54BBC32DC331}" type="presParOf" srcId="{ABD74F14-6001-4553-8323-189C3BC41BDF}" destId="{F10D429D-8315-49F3-96A5-BDB36A006BB5}" srcOrd="0" destOrd="0" presId="urn:microsoft.com/office/officeart/2005/8/layout/chevron2"/>
    <dgm:cxn modelId="{9E1499A6-E44C-4E3E-8468-09CCF446D600}" type="presParOf" srcId="{ABD74F14-6001-4553-8323-189C3BC41BDF}" destId="{C291D91C-EFAB-4E38-B374-637F1818722F}" srcOrd="1" destOrd="0" presId="urn:microsoft.com/office/officeart/2005/8/layout/chevron2"/>
    <dgm:cxn modelId="{0D52AF40-3864-4DF2-899C-8D8887ADFC4B}" type="presParOf" srcId="{D74A92D1-C321-4282-995A-1473E543F6ED}" destId="{2C76D027-28AF-4C28-9FD0-C09813B80E2A}" srcOrd="7" destOrd="0" presId="urn:microsoft.com/office/officeart/2005/8/layout/chevron2"/>
    <dgm:cxn modelId="{F5164A62-A3DD-4E8B-8148-481FC0ACB662}" type="presParOf" srcId="{D74A92D1-C321-4282-995A-1473E543F6ED}" destId="{18B3D2F7-34CB-49CE-AA74-DDADD7A9EC80}" srcOrd="8" destOrd="0" presId="urn:microsoft.com/office/officeart/2005/8/layout/chevron2"/>
    <dgm:cxn modelId="{6CDFD4C1-12D2-4FA8-92B9-3703D76B2A83}" type="presParOf" srcId="{18B3D2F7-34CB-49CE-AA74-DDADD7A9EC80}" destId="{6EE9C927-9C9C-4E8B-B1B1-11290FDAECB1}" srcOrd="0" destOrd="0" presId="urn:microsoft.com/office/officeart/2005/8/layout/chevron2"/>
    <dgm:cxn modelId="{C3775426-5493-4A98-AC65-E8AA78234C14}" type="presParOf" srcId="{18B3D2F7-34CB-49CE-AA74-DDADD7A9EC80}" destId="{03136864-7977-4D7E-86D8-E85D3B50F72A}" srcOrd="1" destOrd="0" presId="urn:microsoft.com/office/officeart/2005/8/layout/chevron2"/>
    <dgm:cxn modelId="{B67CA59F-F1E3-49E4-B21A-EA768D815969}" type="presParOf" srcId="{D74A92D1-C321-4282-995A-1473E543F6ED}" destId="{CF609894-24DA-4C96-9B27-02049068DD87}" srcOrd="9" destOrd="0" presId="urn:microsoft.com/office/officeart/2005/8/layout/chevron2"/>
    <dgm:cxn modelId="{60F07E1F-86A9-429B-B5F9-C463B7251819}" type="presParOf" srcId="{D74A92D1-C321-4282-995A-1473E543F6ED}" destId="{C6E12BEB-DDBC-443B-97FB-6CE696FC82E2}" srcOrd="10" destOrd="0" presId="urn:microsoft.com/office/officeart/2005/8/layout/chevron2"/>
    <dgm:cxn modelId="{38E8B184-120C-48EB-8EE6-831D5164FEA2}" type="presParOf" srcId="{C6E12BEB-DDBC-443B-97FB-6CE696FC82E2}" destId="{C8FE90A4-0423-451D-B4A8-4F33F79ADBD4}" srcOrd="0" destOrd="0" presId="urn:microsoft.com/office/officeart/2005/8/layout/chevron2"/>
    <dgm:cxn modelId="{F336726C-FA0B-4A3A-B709-CB1A0808EC13}" type="presParOf" srcId="{C6E12BEB-DDBC-443B-97FB-6CE696FC82E2}" destId="{B5D4F97B-9A6F-4208-8AB4-136A7A49DCA0}" srcOrd="1" destOrd="0" presId="urn:microsoft.com/office/officeart/2005/8/layout/chevron2"/>
    <dgm:cxn modelId="{061BDB96-6B5C-4D2F-9DFC-9A41CF023AE0}" type="presParOf" srcId="{D74A92D1-C321-4282-995A-1473E543F6ED}" destId="{6DB101CB-CE08-4E79-8365-B5BC614451BE}" srcOrd="11" destOrd="0" presId="urn:microsoft.com/office/officeart/2005/8/layout/chevron2"/>
    <dgm:cxn modelId="{46A9297A-3AA6-4E6B-974C-FA3C4F7321E2}" type="presParOf" srcId="{D74A92D1-C321-4282-995A-1473E543F6ED}" destId="{72DE1F3A-85C1-44B3-9E71-ABA5C8DEF1FB}" srcOrd="12" destOrd="0" presId="urn:microsoft.com/office/officeart/2005/8/layout/chevron2"/>
    <dgm:cxn modelId="{E9F91C1C-1EFA-41AC-84AD-84ABE22DB8DD}" type="presParOf" srcId="{72DE1F3A-85C1-44B3-9E71-ABA5C8DEF1FB}" destId="{12E758C2-CC7C-4BDF-9591-FB87610FE632}" srcOrd="0" destOrd="0" presId="urn:microsoft.com/office/officeart/2005/8/layout/chevron2"/>
    <dgm:cxn modelId="{E13D81EB-B039-4D61-9398-DFEA9232DE99}" type="presParOf" srcId="{72DE1F3A-85C1-44B3-9E71-ABA5C8DEF1FB}" destId="{EFFE317C-1ABD-401D-8DA5-4AA5E6397000}" srcOrd="1" destOrd="0" presId="urn:microsoft.com/office/officeart/2005/8/layout/chevron2"/>
    <dgm:cxn modelId="{BC633635-25BC-4AE7-A7FC-6FFB66AD7F96}" type="presParOf" srcId="{D74A92D1-C321-4282-995A-1473E543F6ED}" destId="{EB3BD56A-5288-4412-9645-D991B2FA5D7A}" srcOrd="13" destOrd="0" presId="urn:microsoft.com/office/officeart/2005/8/layout/chevron2"/>
    <dgm:cxn modelId="{D01DD2CA-5595-4A01-AC3A-3CC035E5B613}" type="presParOf" srcId="{D74A92D1-C321-4282-995A-1473E543F6ED}" destId="{F3FB8A3E-C022-44B4-987A-3EEA8B0BB741}" srcOrd="14" destOrd="0" presId="urn:microsoft.com/office/officeart/2005/8/layout/chevron2"/>
    <dgm:cxn modelId="{F9BDE272-00A8-4B24-B1F5-2781CCCED4CF}" type="presParOf" srcId="{F3FB8A3E-C022-44B4-987A-3EEA8B0BB741}" destId="{49C9F53A-0FB8-44FD-9EE6-8D760AFB95F0}" srcOrd="0" destOrd="0" presId="urn:microsoft.com/office/officeart/2005/8/layout/chevron2"/>
    <dgm:cxn modelId="{DC49ADC0-3269-46C3-8F78-41C9E94C3B4F}" type="presParOf" srcId="{F3FB8A3E-C022-44B4-987A-3EEA8B0BB741}" destId="{DF827035-E3FA-48EC-A189-F66E2B6814AE}" srcOrd="1" destOrd="0" presId="urn:microsoft.com/office/officeart/2005/8/layout/chevron2"/>
    <dgm:cxn modelId="{0955E421-5CE5-4516-B457-F13A56144224}" type="presParOf" srcId="{D74A92D1-C321-4282-995A-1473E543F6ED}" destId="{EE1DC1A6-CBCD-471D-A124-36D3EC3CDAC4}" srcOrd="15" destOrd="0" presId="urn:microsoft.com/office/officeart/2005/8/layout/chevron2"/>
    <dgm:cxn modelId="{27BDCC10-7B9B-4DFA-BBB8-07DA839FBABC}" type="presParOf" srcId="{D74A92D1-C321-4282-995A-1473E543F6ED}" destId="{1C4C1C62-E338-4F46-B020-D70D81E56FB0}" srcOrd="16" destOrd="0" presId="urn:microsoft.com/office/officeart/2005/8/layout/chevron2"/>
    <dgm:cxn modelId="{82066E17-EAEA-41A4-886E-8DA559BC212E}" type="presParOf" srcId="{1C4C1C62-E338-4F46-B020-D70D81E56FB0}" destId="{23A4E63D-FEFF-4FFE-B846-2769BBA453E5}" srcOrd="0" destOrd="0" presId="urn:microsoft.com/office/officeart/2005/8/layout/chevron2"/>
    <dgm:cxn modelId="{A4B87E9A-4B21-43F9-A807-8B818D6F910F}" type="presParOf" srcId="{1C4C1C62-E338-4F46-B020-D70D81E56FB0}" destId="{F0DB44A7-A950-4DFD-BC8E-A40222CB7B95}" srcOrd="1" destOrd="0" presId="urn:microsoft.com/office/officeart/2005/8/layout/chevron2"/>
    <dgm:cxn modelId="{CFC8F102-D432-417D-A37A-64F4F9E74DFD}" type="presParOf" srcId="{D74A92D1-C321-4282-995A-1473E543F6ED}" destId="{91B4D6A1-2CC2-4DB1-B092-D3AD09018012}" srcOrd="17" destOrd="0" presId="urn:microsoft.com/office/officeart/2005/8/layout/chevron2"/>
    <dgm:cxn modelId="{6F7CAE54-0974-444B-B954-6EF5814A27B7}" type="presParOf" srcId="{D74A92D1-C321-4282-995A-1473E543F6ED}" destId="{D84B429E-84BE-4526-B0B8-A42DFED76ED1}" srcOrd="18" destOrd="0" presId="urn:microsoft.com/office/officeart/2005/8/layout/chevron2"/>
    <dgm:cxn modelId="{35AE7693-3032-4A4C-8A87-0B27116BE66D}" type="presParOf" srcId="{D84B429E-84BE-4526-B0B8-A42DFED76ED1}" destId="{627B111F-ABAA-4238-9D6A-50AC0596EE83}" srcOrd="0" destOrd="0" presId="urn:microsoft.com/office/officeart/2005/8/layout/chevron2"/>
    <dgm:cxn modelId="{60D10510-6A37-4B43-88FA-308C2D8B9192}" type="presParOf" srcId="{D84B429E-84BE-4526-B0B8-A42DFED76ED1}" destId="{A069A296-3C15-4431-85E9-17296A16DB0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D456BA-1EB4-4AE9-88B1-9D160095A0FA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08B31AC3-B96A-41CF-B1C8-220870C23230}">
      <dgm:prSet/>
      <dgm:spPr/>
      <dgm:t>
        <a:bodyPr/>
        <a:lstStyle/>
        <a:p>
          <a:pPr rtl="0"/>
          <a:r>
            <a:rPr lang="ru-RU" dirty="0" smtClean="0"/>
            <a:t>Молодые специалисты</a:t>
          </a:r>
          <a:endParaRPr lang="ru-RU" dirty="0"/>
        </a:p>
      </dgm:t>
    </dgm:pt>
    <dgm:pt modelId="{9E01511C-63B3-44DD-8A36-BCD73B8B4700}" type="parTrans" cxnId="{4CF83AEA-6414-4433-B924-7DF4130CB0F9}">
      <dgm:prSet/>
      <dgm:spPr/>
      <dgm:t>
        <a:bodyPr/>
        <a:lstStyle/>
        <a:p>
          <a:endParaRPr lang="ru-RU"/>
        </a:p>
      </dgm:t>
    </dgm:pt>
    <dgm:pt modelId="{9A4DDBF2-7AA1-4D91-B203-A27751183CEF}" type="sibTrans" cxnId="{4CF83AEA-6414-4433-B924-7DF4130CB0F9}">
      <dgm:prSet/>
      <dgm:spPr/>
      <dgm:t>
        <a:bodyPr/>
        <a:lstStyle/>
        <a:p>
          <a:endParaRPr lang="ru-RU"/>
        </a:p>
      </dgm:t>
    </dgm:pt>
    <dgm:pt modelId="{58994602-B647-4321-8D04-78498B559550}">
      <dgm:prSet/>
      <dgm:spPr/>
      <dgm:t>
        <a:bodyPr/>
        <a:lstStyle/>
        <a:p>
          <a:pPr rtl="0"/>
          <a:r>
            <a:rPr lang="ru-RU" dirty="0" smtClean="0"/>
            <a:t>Содержание предмета</a:t>
          </a:r>
          <a:endParaRPr lang="ru-RU" dirty="0"/>
        </a:p>
      </dgm:t>
    </dgm:pt>
    <dgm:pt modelId="{92C5FA23-B4CA-49BA-B057-DC35042087E0}" type="parTrans" cxnId="{456A50BF-281B-43F9-A8D4-23843DDBE0F1}">
      <dgm:prSet/>
      <dgm:spPr/>
      <dgm:t>
        <a:bodyPr/>
        <a:lstStyle/>
        <a:p>
          <a:endParaRPr lang="ru-RU"/>
        </a:p>
      </dgm:t>
    </dgm:pt>
    <dgm:pt modelId="{329B05BE-25F6-42A6-94C9-F314C73CBA80}" type="sibTrans" cxnId="{456A50BF-281B-43F9-A8D4-23843DDBE0F1}">
      <dgm:prSet/>
      <dgm:spPr/>
      <dgm:t>
        <a:bodyPr/>
        <a:lstStyle/>
        <a:p>
          <a:endParaRPr lang="ru-RU"/>
        </a:p>
      </dgm:t>
    </dgm:pt>
    <dgm:pt modelId="{5E5C0E02-C467-43CD-9149-4D425ECC8958}">
      <dgm:prSet/>
      <dgm:spPr/>
      <dgm:t>
        <a:bodyPr/>
        <a:lstStyle/>
        <a:p>
          <a:pPr rtl="0"/>
          <a:r>
            <a:rPr lang="ru-RU" dirty="0" smtClean="0"/>
            <a:t>Методика  обучения</a:t>
          </a:r>
          <a:endParaRPr lang="ru-RU" dirty="0"/>
        </a:p>
      </dgm:t>
    </dgm:pt>
    <dgm:pt modelId="{FAB24A90-F4B2-45F0-89EB-072455BDD52B}" type="parTrans" cxnId="{E824A490-A00B-4ED6-8C14-0658E40C3DDB}">
      <dgm:prSet/>
      <dgm:spPr/>
      <dgm:t>
        <a:bodyPr/>
        <a:lstStyle/>
        <a:p>
          <a:endParaRPr lang="ru-RU"/>
        </a:p>
      </dgm:t>
    </dgm:pt>
    <dgm:pt modelId="{EA604EE4-4B57-46B9-8605-73506A7F14DC}" type="sibTrans" cxnId="{E824A490-A00B-4ED6-8C14-0658E40C3DDB}">
      <dgm:prSet/>
      <dgm:spPr/>
      <dgm:t>
        <a:bodyPr/>
        <a:lstStyle/>
        <a:p>
          <a:endParaRPr lang="ru-RU"/>
        </a:p>
      </dgm:t>
    </dgm:pt>
    <dgm:pt modelId="{85CFD8DE-6E38-44F5-B962-C1C930E52500}">
      <dgm:prSet/>
      <dgm:spPr/>
      <dgm:t>
        <a:bodyPr/>
        <a:lstStyle/>
        <a:p>
          <a:pPr rtl="0"/>
          <a:r>
            <a:rPr lang="ru-RU" dirty="0" smtClean="0"/>
            <a:t>Контакт с детьми</a:t>
          </a:r>
          <a:endParaRPr lang="ru-RU" dirty="0"/>
        </a:p>
      </dgm:t>
    </dgm:pt>
    <dgm:pt modelId="{E2FE8F65-8905-4BAA-9E48-3B8004D000F4}" type="parTrans" cxnId="{6710C8CA-1838-43C1-9624-03B48B7C55FE}">
      <dgm:prSet/>
      <dgm:spPr/>
      <dgm:t>
        <a:bodyPr/>
        <a:lstStyle/>
        <a:p>
          <a:endParaRPr lang="ru-RU"/>
        </a:p>
      </dgm:t>
    </dgm:pt>
    <dgm:pt modelId="{A09934FB-F9E3-4727-ADFF-E9B8599FEAD5}" type="sibTrans" cxnId="{6710C8CA-1838-43C1-9624-03B48B7C55FE}">
      <dgm:prSet/>
      <dgm:spPr/>
      <dgm:t>
        <a:bodyPr/>
        <a:lstStyle/>
        <a:p>
          <a:endParaRPr lang="ru-RU"/>
        </a:p>
      </dgm:t>
    </dgm:pt>
    <dgm:pt modelId="{643FF30D-65BD-4609-82F2-9F2C38117925}">
      <dgm:prSet/>
      <dgm:spPr/>
      <dgm:t>
        <a:bodyPr/>
        <a:lstStyle/>
        <a:p>
          <a:pPr rtl="0"/>
          <a:r>
            <a:rPr lang="ru-RU" dirty="0" smtClean="0"/>
            <a:t>Взаимодействие с родителями</a:t>
          </a:r>
          <a:endParaRPr lang="ru-RU" dirty="0"/>
        </a:p>
      </dgm:t>
    </dgm:pt>
    <dgm:pt modelId="{065779FE-3338-419B-BA3D-F7B9059AE80D}" type="parTrans" cxnId="{A940D4A3-D19E-48A2-BCE6-2F7694D8ED86}">
      <dgm:prSet/>
      <dgm:spPr/>
      <dgm:t>
        <a:bodyPr/>
        <a:lstStyle/>
        <a:p>
          <a:endParaRPr lang="ru-RU"/>
        </a:p>
      </dgm:t>
    </dgm:pt>
    <dgm:pt modelId="{74D6ED6F-1FCA-474D-9D11-5DF9978EE5FC}" type="sibTrans" cxnId="{A940D4A3-D19E-48A2-BCE6-2F7694D8ED86}">
      <dgm:prSet/>
      <dgm:spPr/>
      <dgm:t>
        <a:bodyPr/>
        <a:lstStyle/>
        <a:p>
          <a:endParaRPr lang="ru-RU"/>
        </a:p>
      </dgm:t>
    </dgm:pt>
    <dgm:pt modelId="{4B1F5DBA-2055-496A-AFA9-10F84DD4EE3D}">
      <dgm:prSet/>
      <dgm:spPr/>
      <dgm:t>
        <a:bodyPr/>
        <a:lstStyle/>
        <a:p>
          <a:pPr rtl="0"/>
          <a:r>
            <a:rPr lang="ru-RU" dirty="0" smtClean="0"/>
            <a:t>Общение коллегами</a:t>
          </a:r>
          <a:endParaRPr lang="ru-RU" dirty="0"/>
        </a:p>
      </dgm:t>
    </dgm:pt>
    <dgm:pt modelId="{39266DE8-F405-4D0A-8BE9-B1E6058140C2}" type="parTrans" cxnId="{E620481A-5048-4E64-B7B2-F7E1038EA186}">
      <dgm:prSet/>
      <dgm:spPr/>
      <dgm:t>
        <a:bodyPr/>
        <a:lstStyle/>
        <a:p>
          <a:endParaRPr lang="ru-RU"/>
        </a:p>
      </dgm:t>
    </dgm:pt>
    <dgm:pt modelId="{2A7A30F4-F6D9-4711-9081-BEEE8A3F7193}" type="sibTrans" cxnId="{E620481A-5048-4E64-B7B2-F7E1038EA186}">
      <dgm:prSet/>
      <dgm:spPr/>
      <dgm:t>
        <a:bodyPr/>
        <a:lstStyle/>
        <a:p>
          <a:endParaRPr lang="ru-RU"/>
        </a:p>
      </dgm:t>
    </dgm:pt>
    <dgm:pt modelId="{37F2624D-CCF0-4799-B899-4A145109CE71}">
      <dgm:prSet/>
      <dgm:spPr/>
      <dgm:t>
        <a:bodyPr/>
        <a:lstStyle/>
        <a:p>
          <a:pPr rtl="0"/>
          <a:r>
            <a:rPr lang="ru-RU" dirty="0" smtClean="0"/>
            <a:t>Опытные педагоги</a:t>
          </a:r>
          <a:endParaRPr lang="ru-RU" dirty="0"/>
        </a:p>
      </dgm:t>
    </dgm:pt>
    <dgm:pt modelId="{5EF341ED-6107-4C6A-A0D4-35F04A06C215}" type="parTrans" cxnId="{2E36DA09-2CB9-46AF-A630-DF94D1A7103C}">
      <dgm:prSet/>
      <dgm:spPr/>
      <dgm:t>
        <a:bodyPr/>
        <a:lstStyle/>
        <a:p>
          <a:endParaRPr lang="ru-RU"/>
        </a:p>
      </dgm:t>
    </dgm:pt>
    <dgm:pt modelId="{1A345765-EAF9-45C6-8A05-EC496B01DF95}" type="sibTrans" cxnId="{2E36DA09-2CB9-46AF-A630-DF94D1A7103C}">
      <dgm:prSet/>
      <dgm:spPr/>
      <dgm:t>
        <a:bodyPr/>
        <a:lstStyle/>
        <a:p>
          <a:endParaRPr lang="ru-RU"/>
        </a:p>
      </dgm:t>
    </dgm:pt>
    <dgm:pt modelId="{1508A04F-B438-4DAC-BCE9-B4F20A60FAFD}">
      <dgm:prSet/>
      <dgm:spPr/>
      <dgm:t>
        <a:bodyPr/>
        <a:lstStyle/>
        <a:p>
          <a:pPr rtl="0"/>
          <a:r>
            <a:rPr lang="ru-RU" dirty="0" smtClean="0"/>
            <a:t>Профессиональное выгорание</a:t>
          </a:r>
          <a:endParaRPr lang="ru-RU" dirty="0"/>
        </a:p>
      </dgm:t>
    </dgm:pt>
    <dgm:pt modelId="{DB6B9AAE-66D7-48B5-B450-0060DC9549B9}" type="parTrans" cxnId="{DDE1A40E-76E0-4254-9ABE-FCE5E53E1793}">
      <dgm:prSet/>
      <dgm:spPr/>
      <dgm:t>
        <a:bodyPr/>
        <a:lstStyle/>
        <a:p>
          <a:endParaRPr lang="ru-RU"/>
        </a:p>
      </dgm:t>
    </dgm:pt>
    <dgm:pt modelId="{B0B5ABE9-D126-491B-9BE4-61D163A533DB}" type="sibTrans" cxnId="{DDE1A40E-76E0-4254-9ABE-FCE5E53E1793}">
      <dgm:prSet/>
      <dgm:spPr/>
      <dgm:t>
        <a:bodyPr/>
        <a:lstStyle/>
        <a:p>
          <a:endParaRPr lang="ru-RU"/>
        </a:p>
      </dgm:t>
    </dgm:pt>
    <dgm:pt modelId="{25789F40-EBF0-4511-B3C9-7DCD80554034}" type="pres">
      <dgm:prSet presAssocID="{BFD456BA-1EB4-4AE9-88B1-9D160095A0F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DFB0EE-8EC6-465D-9BD2-4D523AEBFCB1}" type="pres">
      <dgm:prSet presAssocID="{08B31AC3-B96A-41CF-B1C8-220870C23230}" presName="parentLin" presStyleCnt="0"/>
      <dgm:spPr/>
    </dgm:pt>
    <dgm:pt modelId="{A8F3266F-2CF2-42FB-82FB-D567AAD770EF}" type="pres">
      <dgm:prSet presAssocID="{08B31AC3-B96A-41CF-B1C8-220870C23230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53822B12-64A7-4E8B-A5AE-6A014294AB64}" type="pres">
      <dgm:prSet presAssocID="{08B31AC3-B96A-41CF-B1C8-220870C2323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E64634-29BC-4B30-A600-1CD7B8E5788C}" type="pres">
      <dgm:prSet presAssocID="{08B31AC3-B96A-41CF-B1C8-220870C23230}" presName="negativeSpace" presStyleCnt="0"/>
      <dgm:spPr/>
    </dgm:pt>
    <dgm:pt modelId="{ED815583-58FF-4788-85D6-C641E2BF4F07}" type="pres">
      <dgm:prSet presAssocID="{08B31AC3-B96A-41CF-B1C8-220870C23230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C3E578-1B1E-434D-9AF4-0E28395464B0}" type="pres">
      <dgm:prSet presAssocID="{9A4DDBF2-7AA1-4D91-B203-A27751183CEF}" presName="spaceBetweenRectangles" presStyleCnt="0"/>
      <dgm:spPr/>
    </dgm:pt>
    <dgm:pt modelId="{A8546D30-8C1B-4667-A0D2-8BECA6A668BB}" type="pres">
      <dgm:prSet presAssocID="{37F2624D-CCF0-4799-B899-4A145109CE71}" presName="parentLin" presStyleCnt="0"/>
      <dgm:spPr/>
    </dgm:pt>
    <dgm:pt modelId="{0FDEC4AD-15E3-473E-93E9-333A3A2A3DE0}" type="pres">
      <dgm:prSet presAssocID="{37F2624D-CCF0-4799-B899-4A145109CE71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BB6E3F8E-7C17-441C-9C67-5C6C31AD6ADC}" type="pres">
      <dgm:prSet presAssocID="{37F2624D-CCF0-4799-B899-4A145109CE7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F969A-4DCC-4D95-8D2E-494AB5AC5E78}" type="pres">
      <dgm:prSet presAssocID="{37F2624D-CCF0-4799-B899-4A145109CE71}" presName="negativeSpace" presStyleCnt="0"/>
      <dgm:spPr/>
    </dgm:pt>
    <dgm:pt modelId="{7EC1EFBB-122E-4903-AF8F-9D004B0E361B}" type="pres">
      <dgm:prSet presAssocID="{37F2624D-CCF0-4799-B899-4A145109CE71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20481A-5048-4E64-B7B2-F7E1038EA186}" srcId="{08B31AC3-B96A-41CF-B1C8-220870C23230}" destId="{4B1F5DBA-2055-496A-AFA9-10F84DD4EE3D}" srcOrd="4" destOrd="0" parTransId="{39266DE8-F405-4D0A-8BE9-B1E6058140C2}" sibTransId="{2A7A30F4-F6D9-4711-9081-BEEE8A3F7193}"/>
    <dgm:cxn modelId="{2E36DA09-2CB9-46AF-A630-DF94D1A7103C}" srcId="{BFD456BA-1EB4-4AE9-88B1-9D160095A0FA}" destId="{37F2624D-CCF0-4799-B899-4A145109CE71}" srcOrd="1" destOrd="0" parTransId="{5EF341ED-6107-4C6A-A0D4-35F04A06C215}" sibTransId="{1A345765-EAF9-45C6-8A05-EC496B01DF95}"/>
    <dgm:cxn modelId="{C7D6C6B0-979C-4E47-8D52-C48A3BADE873}" type="presOf" srcId="{4B1F5DBA-2055-496A-AFA9-10F84DD4EE3D}" destId="{ED815583-58FF-4788-85D6-C641E2BF4F07}" srcOrd="0" destOrd="4" presId="urn:microsoft.com/office/officeart/2005/8/layout/list1"/>
    <dgm:cxn modelId="{7CCFE8B3-3A8E-410E-ACCE-CA1AB59AC0E2}" type="presOf" srcId="{1508A04F-B438-4DAC-BCE9-B4F20A60FAFD}" destId="{7EC1EFBB-122E-4903-AF8F-9D004B0E361B}" srcOrd="0" destOrd="0" presId="urn:microsoft.com/office/officeart/2005/8/layout/list1"/>
    <dgm:cxn modelId="{35245D7F-4D0A-4A46-A54E-B20D7E3FEB13}" type="presOf" srcId="{37F2624D-CCF0-4799-B899-4A145109CE71}" destId="{BB6E3F8E-7C17-441C-9C67-5C6C31AD6ADC}" srcOrd="1" destOrd="0" presId="urn:microsoft.com/office/officeart/2005/8/layout/list1"/>
    <dgm:cxn modelId="{61945F87-B75E-4CA2-A138-A9DDB22A1EFB}" type="presOf" srcId="{58994602-B647-4321-8D04-78498B559550}" destId="{ED815583-58FF-4788-85D6-C641E2BF4F07}" srcOrd="0" destOrd="0" presId="urn:microsoft.com/office/officeart/2005/8/layout/list1"/>
    <dgm:cxn modelId="{DDE1A40E-76E0-4254-9ABE-FCE5E53E1793}" srcId="{37F2624D-CCF0-4799-B899-4A145109CE71}" destId="{1508A04F-B438-4DAC-BCE9-B4F20A60FAFD}" srcOrd="0" destOrd="0" parTransId="{DB6B9AAE-66D7-48B5-B450-0060DC9549B9}" sibTransId="{B0B5ABE9-D126-491B-9BE4-61D163A533DB}"/>
    <dgm:cxn modelId="{4CF83AEA-6414-4433-B924-7DF4130CB0F9}" srcId="{BFD456BA-1EB4-4AE9-88B1-9D160095A0FA}" destId="{08B31AC3-B96A-41CF-B1C8-220870C23230}" srcOrd="0" destOrd="0" parTransId="{9E01511C-63B3-44DD-8A36-BCD73B8B4700}" sibTransId="{9A4DDBF2-7AA1-4D91-B203-A27751183CEF}"/>
    <dgm:cxn modelId="{6D4777EA-7516-48B8-B776-F143DD9BE66F}" type="presOf" srcId="{08B31AC3-B96A-41CF-B1C8-220870C23230}" destId="{53822B12-64A7-4E8B-A5AE-6A014294AB64}" srcOrd="1" destOrd="0" presId="urn:microsoft.com/office/officeart/2005/8/layout/list1"/>
    <dgm:cxn modelId="{5BB685C3-00AA-4A8A-9F34-4E4462906488}" type="presOf" srcId="{643FF30D-65BD-4609-82F2-9F2C38117925}" destId="{ED815583-58FF-4788-85D6-C641E2BF4F07}" srcOrd="0" destOrd="3" presId="urn:microsoft.com/office/officeart/2005/8/layout/list1"/>
    <dgm:cxn modelId="{456A50BF-281B-43F9-A8D4-23843DDBE0F1}" srcId="{08B31AC3-B96A-41CF-B1C8-220870C23230}" destId="{58994602-B647-4321-8D04-78498B559550}" srcOrd="0" destOrd="0" parTransId="{92C5FA23-B4CA-49BA-B057-DC35042087E0}" sibTransId="{329B05BE-25F6-42A6-94C9-F314C73CBA80}"/>
    <dgm:cxn modelId="{A940D4A3-D19E-48A2-BCE6-2F7694D8ED86}" srcId="{08B31AC3-B96A-41CF-B1C8-220870C23230}" destId="{643FF30D-65BD-4609-82F2-9F2C38117925}" srcOrd="3" destOrd="0" parTransId="{065779FE-3338-419B-BA3D-F7B9059AE80D}" sibTransId="{74D6ED6F-1FCA-474D-9D11-5DF9978EE5FC}"/>
    <dgm:cxn modelId="{9F01C9AF-C94D-443D-A1CE-B54E90385B05}" type="presOf" srcId="{85CFD8DE-6E38-44F5-B962-C1C930E52500}" destId="{ED815583-58FF-4788-85D6-C641E2BF4F07}" srcOrd="0" destOrd="2" presId="urn:microsoft.com/office/officeart/2005/8/layout/list1"/>
    <dgm:cxn modelId="{B93C8174-8F25-4AE8-8DDE-43D3ECA3B975}" type="presOf" srcId="{BFD456BA-1EB4-4AE9-88B1-9D160095A0FA}" destId="{25789F40-EBF0-4511-B3C9-7DCD80554034}" srcOrd="0" destOrd="0" presId="urn:microsoft.com/office/officeart/2005/8/layout/list1"/>
    <dgm:cxn modelId="{E824A490-A00B-4ED6-8C14-0658E40C3DDB}" srcId="{08B31AC3-B96A-41CF-B1C8-220870C23230}" destId="{5E5C0E02-C467-43CD-9149-4D425ECC8958}" srcOrd="1" destOrd="0" parTransId="{FAB24A90-F4B2-45F0-89EB-072455BDD52B}" sibTransId="{EA604EE4-4B57-46B9-8605-73506A7F14DC}"/>
    <dgm:cxn modelId="{478E8189-856D-4E47-B9F9-E521AB75D21D}" type="presOf" srcId="{5E5C0E02-C467-43CD-9149-4D425ECC8958}" destId="{ED815583-58FF-4788-85D6-C641E2BF4F07}" srcOrd="0" destOrd="1" presId="urn:microsoft.com/office/officeart/2005/8/layout/list1"/>
    <dgm:cxn modelId="{FD5E8ED6-AF74-4A26-B659-7FA8DC7405EA}" type="presOf" srcId="{08B31AC3-B96A-41CF-B1C8-220870C23230}" destId="{A8F3266F-2CF2-42FB-82FB-D567AAD770EF}" srcOrd="0" destOrd="0" presId="urn:microsoft.com/office/officeart/2005/8/layout/list1"/>
    <dgm:cxn modelId="{6710C8CA-1838-43C1-9624-03B48B7C55FE}" srcId="{08B31AC3-B96A-41CF-B1C8-220870C23230}" destId="{85CFD8DE-6E38-44F5-B962-C1C930E52500}" srcOrd="2" destOrd="0" parTransId="{E2FE8F65-8905-4BAA-9E48-3B8004D000F4}" sibTransId="{A09934FB-F9E3-4727-ADFF-E9B8599FEAD5}"/>
    <dgm:cxn modelId="{9174992F-1B71-41CE-8C03-D0938AC7757B}" type="presOf" srcId="{37F2624D-CCF0-4799-B899-4A145109CE71}" destId="{0FDEC4AD-15E3-473E-93E9-333A3A2A3DE0}" srcOrd="0" destOrd="0" presId="urn:microsoft.com/office/officeart/2005/8/layout/list1"/>
    <dgm:cxn modelId="{0C8F759C-479B-491D-9780-0DFF58643E54}" type="presParOf" srcId="{25789F40-EBF0-4511-B3C9-7DCD80554034}" destId="{1BDFB0EE-8EC6-465D-9BD2-4D523AEBFCB1}" srcOrd="0" destOrd="0" presId="urn:microsoft.com/office/officeart/2005/8/layout/list1"/>
    <dgm:cxn modelId="{D2D10C43-D90C-492D-85F2-67A882B0FA9E}" type="presParOf" srcId="{1BDFB0EE-8EC6-465D-9BD2-4D523AEBFCB1}" destId="{A8F3266F-2CF2-42FB-82FB-D567AAD770EF}" srcOrd="0" destOrd="0" presId="urn:microsoft.com/office/officeart/2005/8/layout/list1"/>
    <dgm:cxn modelId="{7493BE4E-59AB-4CC4-9C29-E951B37D1009}" type="presParOf" srcId="{1BDFB0EE-8EC6-465D-9BD2-4D523AEBFCB1}" destId="{53822B12-64A7-4E8B-A5AE-6A014294AB64}" srcOrd="1" destOrd="0" presId="urn:microsoft.com/office/officeart/2005/8/layout/list1"/>
    <dgm:cxn modelId="{6726B110-AA0A-4B77-B51F-31AD8AAE4ECE}" type="presParOf" srcId="{25789F40-EBF0-4511-B3C9-7DCD80554034}" destId="{E0E64634-29BC-4B30-A600-1CD7B8E5788C}" srcOrd="1" destOrd="0" presId="urn:microsoft.com/office/officeart/2005/8/layout/list1"/>
    <dgm:cxn modelId="{BABB1988-0BA7-4E62-ABA3-00FFF31033A7}" type="presParOf" srcId="{25789F40-EBF0-4511-B3C9-7DCD80554034}" destId="{ED815583-58FF-4788-85D6-C641E2BF4F07}" srcOrd="2" destOrd="0" presId="urn:microsoft.com/office/officeart/2005/8/layout/list1"/>
    <dgm:cxn modelId="{C0BE4559-6313-4026-B941-73AC3D142EA7}" type="presParOf" srcId="{25789F40-EBF0-4511-B3C9-7DCD80554034}" destId="{33C3E578-1B1E-434D-9AF4-0E28395464B0}" srcOrd="3" destOrd="0" presId="urn:microsoft.com/office/officeart/2005/8/layout/list1"/>
    <dgm:cxn modelId="{1C3A9B5F-174E-41D0-B99E-FF409E612900}" type="presParOf" srcId="{25789F40-EBF0-4511-B3C9-7DCD80554034}" destId="{A8546D30-8C1B-4667-A0D2-8BECA6A668BB}" srcOrd="4" destOrd="0" presId="urn:microsoft.com/office/officeart/2005/8/layout/list1"/>
    <dgm:cxn modelId="{D63D34B5-E12B-47DD-AB7F-2BD0D3AB4419}" type="presParOf" srcId="{A8546D30-8C1B-4667-A0D2-8BECA6A668BB}" destId="{0FDEC4AD-15E3-473E-93E9-333A3A2A3DE0}" srcOrd="0" destOrd="0" presId="urn:microsoft.com/office/officeart/2005/8/layout/list1"/>
    <dgm:cxn modelId="{FFAC6172-2517-4FC0-854A-7C0E0DF915F9}" type="presParOf" srcId="{A8546D30-8C1B-4667-A0D2-8BECA6A668BB}" destId="{BB6E3F8E-7C17-441C-9C67-5C6C31AD6ADC}" srcOrd="1" destOrd="0" presId="urn:microsoft.com/office/officeart/2005/8/layout/list1"/>
    <dgm:cxn modelId="{CCF45A13-79E6-4A79-B761-D3AA596D8FF1}" type="presParOf" srcId="{25789F40-EBF0-4511-B3C9-7DCD80554034}" destId="{676F969A-4DCC-4D95-8D2E-494AB5AC5E78}" srcOrd="5" destOrd="0" presId="urn:microsoft.com/office/officeart/2005/8/layout/list1"/>
    <dgm:cxn modelId="{A7172744-8CDF-4435-A524-436B5BF66D9E}" type="presParOf" srcId="{25789F40-EBF0-4511-B3C9-7DCD80554034}" destId="{7EC1EFBB-122E-4903-AF8F-9D004B0E361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198416-B2DD-468B-B0F1-F6C0C56CFFF2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210F44-F256-4CD8-8120-6925E15D1E43}">
      <dgm:prSet custT="1"/>
      <dgm:spPr>
        <a:solidFill>
          <a:srgbClr val="D1E5FB">
            <a:alpha val="89804"/>
          </a:srgbClr>
        </a:solidFill>
      </dgm:spPr>
      <dgm:t>
        <a:bodyPr/>
        <a:lstStyle/>
        <a:p>
          <a:pPr algn="just" rtl="0"/>
          <a:r>
            <a:rPr lang="ru-RU" sz="2000" dirty="0" smtClean="0"/>
            <a:t>Освоение новых технологий через их практическое применение в типичных и нестандартных ситуациях при решении профессиональных задач;</a:t>
          </a:r>
          <a:endParaRPr lang="ru-RU" sz="2000" dirty="0"/>
        </a:p>
      </dgm:t>
    </dgm:pt>
    <dgm:pt modelId="{47E03DAF-5A55-4384-A2B9-F23543457FF8}" type="parTrans" cxnId="{172DDE83-3FA2-4C46-AB7A-B09134D19E8A}">
      <dgm:prSet/>
      <dgm:spPr/>
      <dgm:t>
        <a:bodyPr/>
        <a:lstStyle/>
        <a:p>
          <a:pPr algn="just"/>
          <a:endParaRPr lang="ru-RU" sz="2400"/>
        </a:p>
      </dgm:t>
    </dgm:pt>
    <dgm:pt modelId="{0EAB091A-D9C0-49A1-A1D8-B2A4D4E4D3A4}" type="sibTrans" cxnId="{172DDE83-3FA2-4C46-AB7A-B09134D19E8A}">
      <dgm:prSet/>
      <dgm:spPr/>
      <dgm:t>
        <a:bodyPr/>
        <a:lstStyle/>
        <a:p>
          <a:pPr algn="just"/>
          <a:endParaRPr lang="ru-RU" sz="2400"/>
        </a:p>
      </dgm:t>
    </dgm:pt>
    <dgm:pt modelId="{2A67F04C-EA1B-47DE-9BBF-6AFDF732DEAA}">
      <dgm:prSet custT="1"/>
      <dgm:spPr>
        <a:solidFill>
          <a:srgbClr val="D1E5FB">
            <a:alpha val="89804"/>
          </a:srgbClr>
        </a:solidFill>
      </dgm:spPr>
      <dgm:t>
        <a:bodyPr/>
        <a:lstStyle/>
        <a:p>
          <a:pPr algn="just" rtl="0"/>
          <a:r>
            <a:rPr lang="ru-RU" sz="2000" dirty="0" smtClean="0"/>
            <a:t>Междисциплинарный характер работы, ориентированный на решение конкретных ситуаций из реального педагогического опыта;</a:t>
          </a:r>
          <a:endParaRPr lang="ru-RU" sz="2000" dirty="0"/>
        </a:p>
      </dgm:t>
    </dgm:pt>
    <dgm:pt modelId="{7CBF982F-E5DA-4731-B288-681ACD878237}" type="parTrans" cxnId="{CAD44D68-F5B5-4906-82AA-1DB809246334}">
      <dgm:prSet/>
      <dgm:spPr/>
      <dgm:t>
        <a:bodyPr/>
        <a:lstStyle/>
        <a:p>
          <a:pPr algn="just"/>
          <a:endParaRPr lang="ru-RU" sz="2400"/>
        </a:p>
      </dgm:t>
    </dgm:pt>
    <dgm:pt modelId="{FA5BD2EC-70F4-4562-8A38-CE38903790F8}" type="sibTrans" cxnId="{CAD44D68-F5B5-4906-82AA-1DB809246334}">
      <dgm:prSet/>
      <dgm:spPr/>
      <dgm:t>
        <a:bodyPr/>
        <a:lstStyle/>
        <a:p>
          <a:pPr algn="just"/>
          <a:endParaRPr lang="ru-RU" sz="2400"/>
        </a:p>
      </dgm:t>
    </dgm:pt>
    <dgm:pt modelId="{A5209C97-C6F8-4E16-A099-71A15CF4A4D0}">
      <dgm:prSet custT="1"/>
      <dgm:spPr>
        <a:solidFill>
          <a:srgbClr val="D1E5FB">
            <a:alpha val="89804"/>
          </a:srgbClr>
        </a:solidFill>
      </dgm:spPr>
      <dgm:t>
        <a:bodyPr/>
        <a:lstStyle/>
        <a:p>
          <a:pPr algn="just" rtl="0"/>
          <a:r>
            <a:rPr lang="ru-RU" sz="2000" dirty="0" smtClean="0"/>
            <a:t>Формирование  устойчивой связи между профессиональными и личностно  (социально) значимыми компетенциями учителя</a:t>
          </a:r>
          <a:r>
            <a:rPr lang="en-US" sz="2000" dirty="0" smtClean="0"/>
            <a:t>.</a:t>
          </a:r>
          <a:endParaRPr lang="ru-RU" sz="2000" dirty="0"/>
        </a:p>
      </dgm:t>
    </dgm:pt>
    <dgm:pt modelId="{FF31DFAF-5CF7-452E-9DCA-6DACDFD20D05}" type="parTrans" cxnId="{C5C3F373-DCCD-44D6-949E-1E9879486E2D}">
      <dgm:prSet/>
      <dgm:spPr/>
      <dgm:t>
        <a:bodyPr/>
        <a:lstStyle/>
        <a:p>
          <a:pPr algn="just"/>
          <a:endParaRPr lang="ru-RU" sz="2400"/>
        </a:p>
      </dgm:t>
    </dgm:pt>
    <dgm:pt modelId="{9684EB5E-EE44-441D-8B56-9D8A1F9DA9BA}" type="sibTrans" cxnId="{C5C3F373-DCCD-44D6-949E-1E9879486E2D}">
      <dgm:prSet/>
      <dgm:spPr/>
      <dgm:t>
        <a:bodyPr/>
        <a:lstStyle/>
        <a:p>
          <a:pPr algn="just"/>
          <a:endParaRPr lang="ru-RU" sz="2400"/>
        </a:p>
      </dgm:t>
    </dgm:pt>
    <dgm:pt modelId="{262C68D1-A190-490C-91B2-3A214CB63EEA}">
      <dgm:prSet custT="1"/>
      <dgm:spPr/>
      <dgm:t>
        <a:bodyPr/>
        <a:lstStyle/>
        <a:p>
          <a:pPr algn="just" rtl="0"/>
          <a:endParaRPr lang="ru-RU" sz="6000" dirty="0"/>
        </a:p>
      </dgm:t>
    </dgm:pt>
    <dgm:pt modelId="{3B2C3478-722D-4B02-8B7C-1EA57603368F}" type="parTrans" cxnId="{F89246B8-75F7-4F0C-911C-E985DBF0EFDA}">
      <dgm:prSet/>
      <dgm:spPr/>
      <dgm:t>
        <a:bodyPr/>
        <a:lstStyle/>
        <a:p>
          <a:pPr algn="just"/>
          <a:endParaRPr lang="ru-RU" sz="2400"/>
        </a:p>
      </dgm:t>
    </dgm:pt>
    <dgm:pt modelId="{4D99C471-D614-44E2-A4DB-C2569C048ADC}" type="sibTrans" cxnId="{F89246B8-75F7-4F0C-911C-E985DBF0EFDA}">
      <dgm:prSet/>
      <dgm:spPr/>
      <dgm:t>
        <a:bodyPr/>
        <a:lstStyle/>
        <a:p>
          <a:pPr algn="just"/>
          <a:endParaRPr lang="ru-RU" sz="2400"/>
        </a:p>
      </dgm:t>
    </dgm:pt>
    <dgm:pt modelId="{C850FD25-41C3-4939-B42B-2259ED03555E}">
      <dgm:prSet custT="1"/>
      <dgm:spPr>
        <a:solidFill>
          <a:srgbClr val="D1E5FB">
            <a:alpha val="89804"/>
          </a:srgbClr>
        </a:solidFill>
      </dgm:spPr>
      <dgm:t>
        <a:bodyPr/>
        <a:lstStyle/>
        <a:p>
          <a:pPr algn="just" rtl="0"/>
          <a:r>
            <a:rPr lang="ru-RU" sz="2000" dirty="0" smtClean="0"/>
            <a:t>Ориентация  содержания методической  работы на внедрение современных образовательных технологий в деятельность каждого учителя;</a:t>
          </a:r>
          <a:endParaRPr lang="ru-RU" sz="2000" dirty="0"/>
        </a:p>
      </dgm:t>
    </dgm:pt>
    <dgm:pt modelId="{5F4949E6-D1E6-46CD-945F-3E88A6378627}" type="parTrans" cxnId="{B6673C45-85FA-484D-A004-32D86A37324B}">
      <dgm:prSet/>
      <dgm:spPr/>
      <dgm:t>
        <a:bodyPr/>
        <a:lstStyle/>
        <a:p>
          <a:pPr algn="just"/>
          <a:endParaRPr lang="ru-RU" sz="2400"/>
        </a:p>
      </dgm:t>
    </dgm:pt>
    <dgm:pt modelId="{380C09C1-EEDB-428E-9D55-0844149BAC8C}" type="sibTrans" cxnId="{B6673C45-85FA-484D-A004-32D86A37324B}">
      <dgm:prSet/>
      <dgm:spPr/>
      <dgm:t>
        <a:bodyPr/>
        <a:lstStyle/>
        <a:p>
          <a:pPr algn="just"/>
          <a:endParaRPr lang="ru-RU" sz="2400"/>
        </a:p>
      </dgm:t>
    </dgm:pt>
    <dgm:pt modelId="{129BB847-88CE-4087-B7A5-10AB2005B166}">
      <dgm:prSet custT="1"/>
      <dgm:spPr/>
      <dgm:t>
        <a:bodyPr/>
        <a:lstStyle/>
        <a:p>
          <a:pPr algn="just" rtl="0"/>
          <a:endParaRPr lang="ru-RU" sz="6000" dirty="0"/>
        </a:p>
      </dgm:t>
    </dgm:pt>
    <dgm:pt modelId="{F069E3AF-B64B-4377-BCEA-A95FCA94E3D6}" type="parTrans" cxnId="{60DA0068-B0DF-4CD2-A460-442E653C7A4C}">
      <dgm:prSet/>
      <dgm:spPr/>
      <dgm:t>
        <a:bodyPr/>
        <a:lstStyle/>
        <a:p>
          <a:pPr algn="just"/>
          <a:endParaRPr lang="ru-RU" sz="2400"/>
        </a:p>
      </dgm:t>
    </dgm:pt>
    <dgm:pt modelId="{F9EFC932-400A-4FF5-8D43-22D2CCA32161}" type="sibTrans" cxnId="{60DA0068-B0DF-4CD2-A460-442E653C7A4C}">
      <dgm:prSet/>
      <dgm:spPr/>
      <dgm:t>
        <a:bodyPr/>
        <a:lstStyle/>
        <a:p>
          <a:pPr algn="just"/>
          <a:endParaRPr lang="ru-RU" sz="2400"/>
        </a:p>
      </dgm:t>
    </dgm:pt>
    <dgm:pt modelId="{FF239FFE-D098-4EC2-9A90-278CB424AF9D}">
      <dgm:prSet custT="1"/>
      <dgm:spPr/>
      <dgm:t>
        <a:bodyPr/>
        <a:lstStyle/>
        <a:p>
          <a:pPr algn="just" rtl="0"/>
          <a:endParaRPr lang="ru-RU" sz="6000" dirty="0"/>
        </a:p>
      </dgm:t>
    </dgm:pt>
    <dgm:pt modelId="{0E50A83A-90D8-4A6A-B419-F45D539D0206}" type="parTrans" cxnId="{D58F5523-DC4F-449A-A660-F80AEF4DCA57}">
      <dgm:prSet/>
      <dgm:spPr/>
      <dgm:t>
        <a:bodyPr/>
        <a:lstStyle/>
        <a:p>
          <a:pPr algn="just"/>
          <a:endParaRPr lang="ru-RU" sz="2400"/>
        </a:p>
      </dgm:t>
    </dgm:pt>
    <dgm:pt modelId="{812D32F8-3CD4-47D9-8E69-0B15E78A6D62}" type="sibTrans" cxnId="{D58F5523-DC4F-449A-A660-F80AEF4DCA57}">
      <dgm:prSet/>
      <dgm:spPr/>
      <dgm:t>
        <a:bodyPr/>
        <a:lstStyle/>
        <a:p>
          <a:pPr algn="just"/>
          <a:endParaRPr lang="ru-RU" sz="2400"/>
        </a:p>
      </dgm:t>
    </dgm:pt>
    <dgm:pt modelId="{FF1E48B0-6E10-48F6-A710-5A07E224AEED}">
      <dgm:prSet custT="1"/>
      <dgm:spPr/>
      <dgm:t>
        <a:bodyPr/>
        <a:lstStyle/>
        <a:p>
          <a:pPr algn="just" rtl="0"/>
          <a:endParaRPr lang="ru-RU" sz="6000" dirty="0"/>
        </a:p>
      </dgm:t>
    </dgm:pt>
    <dgm:pt modelId="{8F7CAE53-7721-4142-A4AE-6EC5797550EF}" type="parTrans" cxnId="{CE3906E1-E2AA-4F96-BC95-029D0F573DEB}">
      <dgm:prSet/>
      <dgm:spPr/>
      <dgm:t>
        <a:bodyPr/>
        <a:lstStyle/>
        <a:p>
          <a:pPr algn="just"/>
          <a:endParaRPr lang="ru-RU" sz="2400"/>
        </a:p>
      </dgm:t>
    </dgm:pt>
    <dgm:pt modelId="{0FDDA096-FA62-4F7C-A6E2-15071A73A856}" type="sibTrans" cxnId="{CE3906E1-E2AA-4F96-BC95-029D0F573DEB}">
      <dgm:prSet/>
      <dgm:spPr/>
      <dgm:t>
        <a:bodyPr/>
        <a:lstStyle/>
        <a:p>
          <a:pPr algn="just"/>
          <a:endParaRPr lang="ru-RU" sz="2400"/>
        </a:p>
      </dgm:t>
    </dgm:pt>
    <dgm:pt modelId="{40405565-313B-4667-B246-C4AED25DD1E6}" type="pres">
      <dgm:prSet presAssocID="{AD198416-B2DD-468B-B0F1-F6C0C56CFFF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599B07-F28C-4E0D-9DFD-FE7E3ECABCE6}" type="pres">
      <dgm:prSet presAssocID="{262C68D1-A190-490C-91B2-3A214CB63EEA}" presName="linNode" presStyleCnt="0"/>
      <dgm:spPr/>
    </dgm:pt>
    <dgm:pt modelId="{10865737-82C3-4642-821E-DB2D78646093}" type="pres">
      <dgm:prSet presAssocID="{262C68D1-A190-490C-91B2-3A214CB63EEA}" presName="parentText" presStyleLbl="node1" presStyleIdx="0" presStyleCnt="4" custScaleX="416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AB7394-0C96-4BC5-94C4-5C861641C9E8}" type="pres">
      <dgm:prSet presAssocID="{262C68D1-A190-490C-91B2-3A214CB63EEA}" presName="descendantText" presStyleLbl="alignAccFollowNode1" presStyleIdx="0" presStyleCnt="4" custScaleX="126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A068C4-6F7D-48C8-A642-CC38E5A69E19}" type="pres">
      <dgm:prSet presAssocID="{4D99C471-D614-44E2-A4DB-C2569C048ADC}" presName="sp" presStyleCnt="0"/>
      <dgm:spPr/>
    </dgm:pt>
    <dgm:pt modelId="{3DB6E38C-08BC-413B-9EAC-95EECE8B5849}" type="pres">
      <dgm:prSet presAssocID="{129BB847-88CE-4087-B7A5-10AB2005B166}" presName="linNode" presStyleCnt="0"/>
      <dgm:spPr/>
    </dgm:pt>
    <dgm:pt modelId="{B8D53164-D2E2-4E77-B49C-98BCE061DC90}" type="pres">
      <dgm:prSet presAssocID="{129BB847-88CE-4087-B7A5-10AB2005B166}" presName="parentText" presStyleLbl="node1" presStyleIdx="1" presStyleCnt="4" custScaleX="416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27E29F-4A2D-4072-BB3B-C4032FFB64D2}" type="pres">
      <dgm:prSet presAssocID="{129BB847-88CE-4087-B7A5-10AB2005B166}" presName="descendantText" presStyleLbl="alignAccFollowNode1" presStyleIdx="1" presStyleCnt="4" custScaleX="126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F2818-A54C-4262-B094-20193D359CA5}" type="pres">
      <dgm:prSet presAssocID="{F9EFC932-400A-4FF5-8D43-22D2CCA32161}" presName="sp" presStyleCnt="0"/>
      <dgm:spPr/>
    </dgm:pt>
    <dgm:pt modelId="{268D5021-4541-4789-9D21-040856970782}" type="pres">
      <dgm:prSet presAssocID="{FF239FFE-D098-4EC2-9A90-278CB424AF9D}" presName="linNode" presStyleCnt="0"/>
      <dgm:spPr/>
    </dgm:pt>
    <dgm:pt modelId="{9BE0308A-29BD-459F-9EA5-F744F4F316C8}" type="pres">
      <dgm:prSet presAssocID="{FF239FFE-D098-4EC2-9A90-278CB424AF9D}" presName="parentText" presStyleLbl="node1" presStyleIdx="2" presStyleCnt="4" custScaleX="416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3EA1C8-35E5-49D1-8227-F4AA23292372}" type="pres">
      <dgm:prSet presAssocID="{FF239FFE-D098-4EC2-9A90-278CB424AF9D}" presName="descendantText" presStyleLbl="alignAccFollowNode1" presStyleIdx="2" presStyleCnt="4" custScaleX="126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3B5BFE-312F-4552-AB70-ADE0615FDC2E}" type="pres">
      <dgm:prSet presAssocID="{812D32F8-3CD4-47D9-8E69-0B15E78A6D62}" presName="sp" presStyleCnt="0"/>
      <dgm:spPr/>
    </dgm:pt>
    <dgm:pt modelId="{3942DD1C-C1C7-449B-A281-E536B581E0FC}" type="pres">
      <dgm:prSet presAssocID="{FF1E48B0-6E10-48F6-A710-5A07E224AEED}" presName="linNode" presStyleCnt="0"/>
      <dgm:spPr/>
    </dgm:pt>
    <dgm:pt modelId="{19CEF43B-5494-4EC1-8645-9E1410216A4B}" type="pres">
      <dgm:prSet presAssocID="{FF1E48B0-6E10-48F6-A710-5A07E224AEED}" presName="parentText" presStyleLbl="node1" presStyleIdx="3" presStyleCnt="4" custScaleX="416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6508EC-FE6A-4316-ADF0-B1416E67B11B}" type="pres">
      <dgm:prSet presAssocID="{FF1E48B0-6E10-48F6-A710-5A07E224AEED}" presName="descendantText" presStyleLbl="alignAccFollowNode1" presStyleIdx="3" presStyleCnt="4" custScaleX="126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B76E1D-E9AB-464C-90A6-805C3B7713EE}" type="presOf" srcId="{2A67F04C-EA1B-47DE-9BBF-6AFDF732DEAA}" destId="{633EA1C8-35E5-49D1-8227-F4AA23292372}" srcOrd="0" destOrd="0" presId="urn:microsoft.com/office/officeart/2005/8/layout/vList5"/>
    <dgm:cxn modelId="{172DDE83-3FA2-4C46-AB7A-B09134D19E8A}" srcId="{129BB847-88CE-4087-B7A5-10AB2005B166}" destId="{E8210F44-F256-4CD8-8120-6925E15D1E43}" srcOrd="0" destOrd="0" parTransId="{47E03DAF-5A55-4384-A2B9-F23543457FF8}" sibTransId="{0EAB091A-D9C0-49A1-A1D8-B2A4D4E4D3A4}"/>
    <dgm:cxn modelId="{CAD44D68-F5B5-4906-82AA-1DB809246334}" srcId="{FF239FFE-D098-4EC2-9A90-278CB424AF9D}" destId="{2A67F04C-EA1B-47DE-9BBF-6AFDF732DEAA}" srcOrd="0" destOrd="0" parTransId="{7CBF982F-E5DA-4731-B288-681ACD878237}" sibTransId="{FA5BD2EC-70F4-4562-8A38-CE38903790F8}"/>
    <dgm:cxn modelId="{CE3906E1-E2AA-4F96-BC95-029D0F573DEB}" srcId="{AD198416-B2DD-468B-B0F1-F6C0C56CFFF2}" destId="{FF1E48B0-6E10-48F6-A710-5A07E224AEED}" srcOrd="3" destOrd="0" parTransId="{8F7CAE53-7721-4142-A4AE-6EC5797550EF}" sibTransId="{0FDDA096-FA62-4F7C-A6E2-15071A73A856}"/>
    <dgm:cxn modelId="{14A73419-DDA6-4C11-B400-9CF85F9F355C}" type="presOf" srcId="{AD198416-B2DD-468B-B0F1-F6C0C56CFFF2}" destId="{40405565-313B-4667-B246-C4AED25DD1E6}" srcOrd="0" destOrd="0" presId="urn:microsoft.com/office/officeart/2005/8/layout/vList5"/>
    <dgm:cxn modelId="{F89246B8-75F7-4F0C-911C-E985DBF0EFDA}" srcId="{AD198416-B2DD-468B-B0F1-F6C0C56CFFF2}" destId="{262C68D1-A190-490C-91B2-3A214CB63EEA}" srcOrd="0" destOrd="0" parTransId="{3B2C3478-722D-4B02-8B7C-1EA57603368F}" sibTransId="{4D99C471-D614-44E2-A4DB-C2569C048ADC}"/>
    <dgm:cxn modelId="{5FCBDE56-5667-465B-B91C-495877A79FE0}" type="presOf" srcId="{262C68D1-A190-490C-91B2-3A214CB63EEA}" destId="{10865737-82C3-4642-821E-DB2D78646093}" srcOrd="0" destOrd="0" presId="urn:microsoft.com/office/officeart/2005/8/layout/vList5"/>
    <dgm:cxn modelId="{D58F5523-DC4F-449A-A660-F80AEF4DCA57}" srcId="{AD198416-B2DD-468B-B0F1-F6C0C56CFFF2}" destId="{FF239FFE-D098-4EC2-9A90-278CB424AF9D}" srcOrd="2" destOrd="0" parTransId="{0E50A83A-90D8-4A6A-B419-F45D539D0206}" sibTransId="{812D32F8-3CD4-47D9-8E69-0B15E78A6D62}"/>
    <dgm:cxn modelId="{C5C3F373-DCCD-44D6-949E-1E9879486E2D}" srcId="{FF1E48B0-6E10-48F6-A710-5A07E224AEED}" destId="{A5209C97-C6F8-4E16-A099-71A15CF4A4D0}" srcOrd="0" destOrd="0" parTransId="{FF31DFAF-5CF7-452E-9DCA-6DACDFD20D05}" sibTransId="{9684EB5E-EE44-441D-8B56-9D8A1F9DA9BA}"/>
    <dgm:cxn modelId="{B6673C45-85FA-484D-A004-32D86A37324B}" srcId="{262C68D1-A190-490C-91B2-3A214CB63EEA}" destId="{C850FD25-41C3-4939-B42B-2259ED03555E}" srcOrd="0" destOrd="0" parTransId="{5F4949E6-D1E6-46CD-945F-3E88A6378627}" sibTransId="{380C09C1-EEDB-428E-9D55-0844149BAC8C}"/>
    <dgm:cxn modelId="{9E926B70-4A3A-4737-84F7-E13CDBFA4BD8}" type="presOf" srcId="{FF239FFE-D098-4EC2-9A90-278CB424AF9D}" destId="{9BE0308A-29BD-459F-9EA5-F744F4F316C8}" srcOrd="0" destOrd="0" presId="urn:microsoft.com/office/officeart/2005/8/layout/vList5"/>
    <dgm:cxn modelId="{4177A19C-6041-4B0D-9C0B-EFE03EC819C1}" type="presOf" srcId="{FF1E48B0-6E10-48F6-A710-5A07E224AEED}" destId="{19CEF43B-5494-4EC1-8645-9E1410216A4B}" srcOrd="0" destOrd="0" presId="urn:microsoft.com/office/officeart/2005/8/layout/vList5"/>
    <dgm:cxn modelId="{4568999C-359A-4D6E-A207-84827079DCDC}" type="presOf" srcId="{A5209C97-C6F8-4E16-A099-71A15CF4A4D0}" destId="{276508EC-FE6A-4316-ADF0-B1416E67B11B}" srcOrd="0" destOrd="0" presId="urn:microsoft.com/office/officeart/2005/8/layout/vList5"/>
    <dgm:cxn modelId="{60DA0068-B0DF-4CD2-A460-442E653C7A4C}" srcId="{AD198416-B2DD-468B-B0F1-F6C0C56CFFF2}" destId="{129BB847-88CE-4087-B7A5-10AB2005B166}" srcOrd="1" destOrd="0" parTransId="{F069E3AF-B64B-4377-BCEA-A95FCA94E3D6}" sibTransId="{F9EFC932-400A-4FF5-8D43-22D2CCA32161}"/>
    <dgm:cxn modelId="{3D56AC0A-9FFE-4237-B9B7-84DDD7852070}" type="presOf" srcId="{129BB847-88CE-4087-B7A5-10AB2005B166}" destId="{B8D53164-D2E2-4E77-B49C-98BCE061DC90}" srcOrd="0" destOrd="0" presId="urn:microsoft.com/office/officeart/2005/8/layout/vList5"/>
    <dgm:cxn modelId="{7426A16C-5D58-4718-950F-CF73799B553D}" type="presOf" srcId="{E8210F44-F256-4CD8-8120-6925E15D1E43}" destId="{7C27E29F-4A2D-4072-BB3B-C4032FFB64D2}" srcOrd="0" destOrd="0" presId="urn:microsoft.com/office/officeart/2005/8/layout/vList5"/>
    <dgm:cxn modelId="{6164D76F-6054-435E-92EA-CCA4A9902AB2}" type="presOf" srcId="{C850FD25-41C3-4939-B42B-2259ED03555E}" destId="{3BAB7394-0C96-4BC5-94C4-5C861641C9E8}" srcOrd="0" destOrd="0" presId="urn:microsoft.com/office/officeart/2005/8/layout/vList5"/>
    <dgm:cxn modelId="{44A656B9-E070-459C-A2F1-2F12EADDBCDE}" type="presParOf" srcId="{40405565-313B-4667-B246-C4AED25DD1E6}" destId="{AD599B07-F28C-4E0D-9DFD-FE7E3ECABCE6}" srcOrd="0" destOrd="0" presId="urn:microsoft.com/office/officeart/2005/8/layout/vList5"/>
    <dgm:cxn modelId="{49381821-F4F1-49B6-9253-4BD62139A3BB}" type="presParOf" srcId="{AD599B07-F28C-4E0D-9DFD-FE7E3ECABCE6}" destId="{10865737-82C3-4642-821E-DB2D78646093}" srcOrd="0" destOrd="0" presId="urn:microsoft.com/office/officeart/2005/8/layout/vList5"/>
    <dgm:cxn modelId="{A1B8FAB2-C4ED-47DD-83B2-C766FC925323}" type="presParOf" srcId="{AD599B07-F28C-4E0D-9DFD-FE7E3ECABCE6}" destId="{3BAB7394-0C96-4BC5-94C4-5C861641C9E8}" srcOrd="1" destOrd="0" presId="urn:microsoft.com/office/officeart/2005/8/layout/vList5"/>
    <dgm:cxn modelId="{B7816EF9-C2F0-4DD0-8B91-D1898EF35566}" type="presParOf" srcId="{40405565-313B-4667-B246-C4AED25DD1E6}" destId="{1EA068C4-6F7D-48C8-A642-CC38E5A69E19}" srcOrd="1" destOrd="0" presId="urn:microsoft.com/office/officeart/2005/8/layout/vList5"/>
    <dgm:cxn modelId="{1D293001-82F1-4FE0-BA77-6F510E198D98}" type="presParOf" srcId="{40405565-313B-4667-B246-C4AED25DD1E6}" destId="{3DB6E38C-08BC-413B-9EAC-95EECE8B5849}" srcOrd="2" destOrd="0" presId="urn:microsoft.com/office/officeart/2005/8/layout/vList5"/>
    <dgm:cxn modelId="{E5CB716D-7522-48D5-9FEB-823FD48193B9}" type="presParOf" srcId="{3DB6E38C-08BC-413B-9EAC-95EECE8B5849}" destId="{B8D53164-D2E2-4E77-B49C-98BCE061DC90}" srcOrd="0" destOrd="0" presId="urn:microsoft.com/office/officeart/2005/8/layout/vList5"/>
    <dgm:cxn modelId="{F3C3D0A4-7ADE-42BD-ADF2-CB9640709B7E}" type="presParOf" srcId="{3DB6E38C-08BC-413B-9EAC-95EECE8B5849}" destId="{7C27E29F-4A2D-4072-BB3B-C4032FFB64D2}" srcOrd="1" destOrd="0" presId="urn:microsoft.com/office/officeart/2005/8/layout/vList5"/>
    <dgm:cxn modelId="{EBABDBE0-0CAF-4BF5-B041-4B72FDDBF525}" type="presParOf" srcId="{40405565-313B-4667-B246-C4AED25DD1E6}" destId="{264F2818-A54C-4262-B094-20193D359CA5}" srcOrd="3" destOrd="0" presId="urn:microsoft.com/office/officeart/2005/8/layout/vList5"/>
    <dgm:cxn modelId="{8B115AEE-2796-4C69-8718-192528370DE7}" type="presParOf" srcId="{40405565-313B-4667-B246-C4AED25DD1E6}" destId="{268D5021-4541-4789-9D21-040856970782}" srcOrd="4" destOrd="0" presId="urn:microsoft.com/office/officeart/2005/8/layout/vList5"/>
    <dgm:cxn modelId="{21EB8084-9354-47AA-BFB7-8B4A18927081}" type="presParOf" srcId="{268D5021-4541-4789-9D21-040856970782}" destId="{9BE0308A-29BD-459F-9EA5-F744F4F316C8}" srcOrd="0" destOrd="0" presId="urn:microsoft.com/office/officeart/2005/8/layout/vList5"/>
    <dgm:cxn modelId="{2A0E4146-CBA8-402C-8CF7-D6E5786A6B65}" type="presParOf" srcId="{268D5021-4541-4789-9D21-040856970782}" destId="{633EA1C8-35E5-49D1-8227-F4AA23292372}" srcOrd="1" destOrd="0" presId="urn:microsoft.com/office/officeart/2005/8/layout/vList5"/>
    <dgm:cxn modelId="{ED33617F-EC27-4703-8555-C34BE022EC61}" type="presParOf" srcId="{40405565-313B-4667-B246-C4AED25DD1E6}" destId="{5D3B5BFE-312F-4552-AB70-ADE0615FDC2E}" srcOrd="5" destOrd="0" presId="urn:microsoft.com/office/officeart/2005/8/layout/vList5"/>
    <dgm:cxn modelId="{A2343F1D-6B64-408C-B437-D5610C392BE2}" type="presParOf" srcId="{40405565-313B-4667-B246-C4AED25DD1E6}" destId="{3942DD1C-C1C7-449B-A281-E536B581E0FC}" srcOrd="6" destOrd="0" presId="urn:microsoft.com/office/officeart/2005/8/layout/vList5"/>
    <dgm:cxn modelId="{E90AC213-D1F8-4131-9F56-70B8A04AB9D9}" type="presParOf" srcId="{3942DD1C-C1C7-449B-A281-E536B581E0FC}" destId="{19CEF43B-5494-4EC1-8645-9E1410216A4B}" srcOrd="0" destOrd="0" presId="urn:microsoft.com/office/officeart/2005/8/layout/vList5"/>
    <dgm:cxn modelId="{345ABAE8-7BA1-4F2A-A22A-5EE75CD9C0E7}" type="presParOf" srcId="{3942DD1C-C1C7-449B-A281-E536B581E0FC}" destId="{276508EC-FE6A-4316-ADF0-B1416E67B11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6FB9E3-666C-4677-A440-61446E67B186}" type="doc">
      <dgm:prSet loTypeId="urn:microsoft.com/office/officeart/2005/8/layout/hProcess4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848398F-5B78-4BD1-87C9-8C985BCBDEAE}">
      <dgm:prSet phldrT="[Текст]" custT="1"/>
      <dgm:spPr/>
      <dgm:t>
        <a:bodyPr/>
        <a:lstStyle/>
        <a:p>
          <a:r>
            <a:rPr lang="ru-RU" sz="3600" dirty="0" smtClean="0"/>
            <a:t>1 этап</a:t>
          </a:r>
          <a:endParaRPr lang="ru-RU" sz="3600" dirty="0"/>
        </a:p>
      </dgm:t>
    </dgm:pt>
    <dgm:pt modelId="{D7E55F9E-E404-402B-B78F-5A084CBDF91E}" type="parTrans" cxnId="{937EDED4-3344-4117-8193-D86ECBD2BB0C}">
      <dgm:prSet/>
      <dgm:spPr/>
      <dgm:t>
        <a:bodyPr/>
        <a:lstStyle/>
        <a:p>
          <a:endParaRPr lang="ru-RU"/>
        </a:p>
      </dgm:t>
    </dgm:pt>
    <dgm:pt modelId="{EE1436CD-B209-4A74-8015-6A2FC2CE87D2}" type="sibTrans" cxnId="{937EDED4-3344-4117-8193-D86ECBD2BB0C}">
      <dgm:prSet/>
      <dgm:spPr/>
      <dgm:t>
        <a:bodyPr/>
        <a:lstStyle/>
        <a:p>
          <a:endParaRPr lang="ru-RU"/>
        </a:p>
      </dgm:t>
    </dgm:pt>
    <dgm:pt modelId="{EB4A8D9D-986F-44DD-8BEA-AD3C8B3D4970}">
      <dgm:prSet phldrT="[Текст]" custT="1"/>
      <dgm:spPr/>
      <dgm:t>
        <a:bodyPr/>
        <a:lstStyle/>
        <a:p>
          <a:pPr marL="144000">
            <a:spcAft>
              <a:spcPts val="0"/>
            </a:spcAft>
          </a:pPr>
          <a:r>
            <a:rPr lang="ru-RU" sz="2000" dirty="0" smtClean="0"/>
            <a:t>Формы организации деятельности учащихся на уроке</a:t>
          </a:r>
          <a:endParaRPr lang="ru-RU" sz="2000" dirty="0"/>
        </a:p>
      </dgm:t>
    </dgm:pt>
    <dgm:pt modelId="{5CBBBE0E-8B57-432D-85C0-C78C2CA370F8}" type="parTrans" cxnId="{583F795E-6E35-4FAB-8727-792E00B9412E}">
      <dgm:prSet/>
      <dgm:spPr/>
      <dgm:t>
        <a:bodyPr/>
        <a:lstStyle/>
        <a:p>
          <a:endParaRPr lang="ru-RU"/>
        </a:p>
      </dgm:t>
    </dgm:pt>
    <dgm:pt modelId="{94282AF8-A581-4701-B1EB-42B5BB2D3781}" type="sibTrans" cxnId="{583F795E-6E35-4FAB-8727-792E00B9412E}">
      <dgm:prSet/>
      <dgm:spPr/>
      <dgm:t>
        <a:bodyPr/>
        <a:lstStyle/>
        <a:p>
          <a:endParaRPr lang="ru-RU"/>
        </a:p>
      </dgm:t>
    </dgm:pt>
    <dgm:pt modelId="{AC3EA921-4388-4239-8764-E2008E8A8E1F}">
      <dgm:prSet phldrT="[Текст]" custT="1"/>
      <dgm:spPr/>
      <dgm:t>
        <a:bodyPr/>
        <a:lstStyle/>
        <a:p>
          <a:r>
            <a:rPr lang="ru-RU" sz="3600" dirty="0" smtClean="0"/>
            <a:t>2 этап</a:t>
          </a:r>
          <a:endParaRPr lang="ru-RU" sz="3600" dirty="0"/>
        </a:p>
      </dgm:t>
    </dgm:pt>
    <dgm:pt modelId="{69F90F16-58C0-4F51-9FEA-F1602E99C05A}" type="parTrans" cxnId="{4E272DA2-6102-4D21-9D3F-3B7EC8026641}">
      <dgm:prSet/>
      <dgm:spPr/>
      <dgm:t>
        <a:bodyPr/>
        <a:lstStyle/>
        <a:p>
          <a:endParaRPr lang="ru-RU"/>
        </a:p>
      </dgm:t>
    </dgm:pt>
    <dgm:pt modelId="{F74B1ACD-814A-4345-9303-3DB6F87A43C1}" type="sibTrans" cxnId="{4E272DA2-6102-4D21-9D3F-3B7EC8026641}">
      <dgm:prSet/>
      <dgm:spPr/>
      <dgm:t>
        <a:bodyPr/>
        <a:lstStyle/>
        <a:p>
          <a:endParaRPr lang="ru-RU"/>
        </a:p>
      </dgm:t>
    </dgm:pt>
    <dgm:pt modelId="{E690068C-B39D-4EAC-B042-850BA3B0B421}">
      <dgm:prSet phldrT="[Текст]" custT="1"/>
      <dgm:spPr/>
      <dgm:t>
        <a:bodyPr/>
        <a:lstStyle/>
        <a:p>
          <a:pPr marL="0"/>
          <a:r>
            <a:rPr lang="ru-RU" sz="2000" dirty="0" smtClean="0"/>
            <a:t>Методы взаимодействия учащихся с учебным материалом</a:t>
          </a:r>
          <a:endParaRPr lang="ru-RU" sz="2000" dirty="0"/>
        </a:p>
      </dgm:t>
    </dgm:pt>
    <dgm:pt modelId="{78842296-13F8-4CD7-B68F-03C9A1351BC4}" type="parTrans" cxnId="{64DACED3-A7CD-4751-9A6B-A8E9D1D7A391}">
      <dgm:prSet/>
      <dgm:spPr/>
      <dgm:t>
        <a:bodyPr/>
        <a:lstStyle/>
        <a:p>
          <a:endParaRPr lang="ru-RU"/>
        </a:p>
      </dgm:t>
    </dgm:pt>
    <dgm:pt modelId="{3E32FA0F-D564-4D33-A03B-FB95615FCF4C}" type="sibTrans" cxnId="{64DACED3-A7CD-4751-9A6B-A8E9D1D7A391}">
      <dgm:prSet/>
      <dgm:spPr/>
      <dgm:t>
        <a:bodyPr/>
        <a:lstStyle/>
        <a:p>
          <a:endParaRPr lang="ru-RU"/>
        </a:p>
      </dgm:t>
    </dgm:pt>
    <dgm:pt modelId="{2BC3061C-8694-4D1E-887A-8A923E125F2E}">
      <dgm:prSet phldrT="[Текст]" custT="1"/>
      <dgm:spPr/>
      <dgm:t>
        <a:bodyPr/>
        <a:lstStyle/>
        <a:p>
          <a:r>
            <a:rPr lang="ru-RU" sz="3600" dirty="0" smtClean="0"/>
            <a:t>3 этап</a:t>
          </a:r>
          <a:endParaRPr lang="ru-RU" sz="3600" dirty="0"/>
        </a:p>
      </dgm:t>
    </dgm:pt>
    <dgm:pt modelId="{85C5FF1D-3650-4DE9-8A1A-BE8AF9FDDE9D}" type="parTrans" cxnId="{E43C89AB-F20B-4667-AFEB-3997F568472C}">
      <dgm:prSet/>
      <dgm:spPr/>
      <dgm:t>
        <a:bodyPr/>
        <a:lstStyle/>
        <a:p>
          <a:endParaRPr lang="ru-RU"/>
        </a:p>
      </dgm:t>
    </dgm:pt>
    <dgm:pt modelId="{A1BBA75C-56BE-434B-BAD2-63435BB6A83B}" type="sibTrans" cxnId="{E43C89AB-F20B-4667-AFEB-3997F568472C}">
      <dgm:prSet/>
      <dgm:spPr/>
      <dgm:t>
        <a:bodyPr/>
        <a:lstStyle/>
        <a:p>
          <a:endParaRPr lang="ru-RU"/>
        </a:p>
      </dgm:t>
    </dgm:pt>
    <dgm:pt modelId="{7E75123F-A044-439A-B1B9-3B73EF793297}">
      <dgm:prSet phldrT="[Текст]" custT="1"/>
      <dgm:spPr/>
      <dgm:t>
        <a:bodyPr/>
        <a:lstStyle/>
        <a:p>
          <a:pPr marL="144000">
            <a:spcAft>
              <a:spcPts val="0"/>
            </a:spcAft>
          </a:pPr>
          <a:r>
            <a:rPr lang="ru-RU" sz="2000" dirty="0" smtClean="0"/>
            <a:t>Анализ посещенного урока директором школы и его заместителями</a:t>
          </a:r>
          <a:endParaRPr lang="ru-RU" sz="2000" dirty="0"/>
        </a:p>
      </dgm:t>
    </dgm:pt>
    <dgm:pt modelId="{B278DE5D-7911-45FE-90A6-A55040C5AFDC}" type="parTrans" cxnId="{9E836657-1032-4119-96A8-B3CBB2E84787}">
      <dgm:prSet/>
      <dgm:spPr/>
      <dgm:t>
        <a:bodyPr/>
        <a:lstStyle/>
        <a:p>
          <a:endParaRPr lang="ru-RU"/>
        </a:p>
      </dgm:t>
    </dgm:pt>
    <dgm:pt modelId="{47BD4B81-1016-4917-A43F-7408229661DE}" type="sibTrans" cxnId="{9E836657-1032-4119-96A8-B3CBB2E84787}">
      <dgm:prSet/>
      <dgm:spPr/>
      <dgm:t>
        <a:bodyPr/>
        <a:lstStyle/>
        <a:p>
          <a:endParaRPr lang="ru-RU"/>
        </a:p>
      </dgm:t>
    </dgm:pt>
    <dgm:pt modelId="{ADC59C04-98FB-4589-B902-FAD97CF974F8}" type="pres">
      <dgm:prSet presAssocID="{896FB9E3-666C-4677-A440-61446E67B1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9027AC-D55A-4F45-B8E2-423391BCF600}" type="pres">
      <dgm:prSet presAssocID="{896FB9E3-666C-4677-A440-61446E67B186}" presName="tSp" presStyleCnt="0"/>
      <dgm:spPr/>
    </dgm:pt>
    <dgm:pt modelId="{BCCAC280-902A-49E4-9CFD-8EB77162CF20}" type="pres">
      <dgm:prSet presAssocID="{896FB9E3-666C-4677-A440-61446E67B186}" presName="bSp" presStyleCnt="0"/>
      <dgm:spPr/>
    </dgm:pt>
    <dgm:pt modelId="{D78D6565-2E4B-4CC8-9D63-B3A52ADBBF02}" type="pres">
      <dgm:prSet presAssocID="{896FB9E3-666C-4677-A440-61446E67B186}" presName="process" presStyleCnt="0"/>
      <dgm:spPr/>
    </dgm:pt>
    <dgm:pt modelId="{60CB88C9-0E3D-4F6C-9087-1AD9CA9A8F1F}" type="pres">
      <dgm:prSet presAssocID="{8848398F-5B78-4BD1-87C9-8C985BCBDEAE}" presName="composite1" presStyleCnt="0"/>
      <dgm:spPr/>
    </dgm:pt>
    <dgm:pt modelId="{C71B47E4-DE45-4F09-BD8B-AB558256E874}" type="pres">
      <dgm:prSet presAssocID="{8848398F-5B78-4BD1-87C9-8C985BCBDEAE}" presName="dummyNode1" presStyleLbl="node1" presStyleIdx="0" presStyleCnt="3"/>
      <dgm:spPr/>
    </dgm:pt>
    <dgm:pt modelId="{8417080A-92D4-4700-AC91-30AF80C49BDA}" type="pres">
      <dgm:prSet presAssocID="{8848398F-5B78-4BD1-87C9-8C985BCBDEAE}" presName="childNode1" presStyleLbl="bgAcc1" presStyleIdx="0" presStyleCnt="3" custScaleX="124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88388D-DD07-47B2-B099-A255FC0A20BC}" type="pres">
      <dgm:prSet presAssocID="{8848398F-5B78-4BD1-87C9-8C985BCBDEAE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6DC121-9F0B-43F3-9CEB-8BC467364BA7}" type="pres">
      <dgm:prSet presAssocID="{8848398F-5B78-4BD1-87C9-8C985BCBDEAE}" presName="parentNode1" presStyleLbl="node1" presStyleIdx="0" presStyleCnt="3" custScaleY="71816" custLinFactNeighborX="285" custLinFactNeighborY="1080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A2CBFE-3705-450B-8B8D-79899BFA87CA}" type="pres">
      <dgm:prSet presAssocID="{8848398F-5B78-4BD1-87C9-8C985BCBDEAE}" presName="connSite1" presStyleCnt="0"/>
      <dgm:spPr/>
    </dgm:pt>
    <dgm:pt modelId="{93F6EE8C-EA7D-49B2-B38C-9E8CF5D36D0F}" type="pres">
      <dgm:prSet presAssocID="{EE1436CD-B209-4A74-8015-6A2FC2CE87D2}" presName="Name9" presStyleLbl="sibTrans2D1" presStyleIdx="0" presStyleCnt="2" custAng="21033284" custLinFactNeighborX="-2814" custLinFactNeighborY="-7010"/>
      <dgm:spPr/>
      <dgm:t>
        <a:bodyPr/>
        <a:lstStyle/>
        <a:p>
          <a:endParaRPr lang="ru-RU"/>
        </a:p>
      </dgm:t>
    </dgm:pt>
    <dgm:pt modelId="{AC979C1F-0DFE-4A4D-B0B4-24A0CAF0C943}" type="pres">
      <dgm:prSet presAssocID="{AC3EA921-4388-4239-8764-E2008E8A8E1F}" presName="composite2" presStyleCnt="0"/>
      <dgm:spPr/>
    </dgm:pt>
    <dgm:pt modelId="{9A827B37-432C-4A6F-9903-2FFA21C0EBAA}" type="pres">
      <dgm:prSet presAssocID="{AC3EA921-4388-4239-8764-E2008E8A8E1F}" presName="dummyNode2" presStyleLbl="node1" presStyleIdx="0" presStyleCnt="3"/>
      <dgm:spPr/>
    </dgm:pt>
    <dgm:pt modelId="{C566CA71-F2DF-476A-8721-4004B7FE9868}" type="pres">
      <dgm:prSet presAssocID="{AC3EA921-4388-4239-8764-E2008E8A8E1F}" presName="childNode2" presStyleLbl="bgAcc1" presStyleIdx="1" presStyleCnt="3" custScaleX="123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C74DD-49E6-4EA7-8A87-338283346399}" type="pres">
      <dgm:prSet presAssocID="{AC3EA921-4388-4239-8764-E2008E8A8E1F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20359-3A1B-4269-A8DF-A302997E17D8}" type="pres">
      <dgm:prSet presAssocID="{AC3EA921-4388-4239-8764-E2008E8A8E1F}" presName="parentNode2" presStyleLbl="node1" presStyleIdx="1" presStyleCnt="3" custScaleY="71816" custLinFactNeighborX="-1773" custLinFactNeighborY="-162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FF49D7-B028-47F7-B534-7A1A15221EE6}" type="pres">
      <dgm:prSet presAssocID="{AC3EA921-4388-4239-8764-E2008E8A8E1F}" presName="connSite2" presStyleCnt="0"/>
      <dgm:spPr/>
    </dgm:pt>
    <dgm:pt modelId="{F98BEF3B-1E81-40A3-AFFD-75D1BAD507AD}" type="pres">
      <dgm:prSet presAssocID="{F74B1ACD-814A-4345-9303-3DB6F87A43C1}" presName="Name18" presStyleLbl="sibTrans2D1" presStyleIdx="1" presStyleCnt="2" custAng="483568" custScaleY="103753" custLinFactNeighborX="-322" custLinFactNeighborY="5716"/>
      <dgm:spPr/>
      <dgm:t>
        <a:bodyPr/>
        <a:lstStyle/>
        <a:p>
          <a:endParaRPr lang="ru-RU"/>
        </a:p>
      </dgm:t>
    </dgm:pt>
    <dgm:pt modelId="{5F504D7D-7813-460A-A944-26098A918E19}" type="pres">
      <dgm:prSet presAssocID="{2BC3061C-8694-4D1E-887A-8A923E125F2E}" presName="composite1" presStyleCnt="0"/>
      <dgm:spPr/>
    </dgm:pt>
    <dgm:pt modelId="{99AAD505-A8AB-4BC6-84A7-A0C30E15EE4B}" type="pres">
      <dgm:prSet presAssocID="{2BC3061C-8694-4D1E-887A-8A923E125F2E}" presName="dummyNode1" presStyleLbl="node1" presStyleIdx="1" presStyleCnt="3"/>
      <dgm:spPr/>
    </dgm:pt>
    <dgm:pt modelId="{91A7FC54-8CCD-4BA7-9D00-F745E6B61CF8}" type="pres">
      <dgm:prSet presAssocID="{2BC3061C-8694-4D1E-887A-8A923E125F2E}" presName="childNode1" presStyleLbl="bgAcc1" presStyleIdx="2" presStyleCnt="3" custScaleX="121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3A3FF-8CE7-4035-9CFE-E0D2A0EE8E95}" type="pres">
      <dgm:prSet presAssocID="{2BC3061C-8694-4D1E-887A-8A923E125F2E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CE295C-69CD-4ECB-83C8-DA46D186EF97}" type="pres">
      <dgm:prSet presAssocID="{2BC3061C-8694-4D1E-887A-8A923E125F2E}" presName="parentNode1" presStyleLbl="node1" presStyleIdx="2" presStyleCnt="3" custScaleY="71816" custLinFactNeighborX="-260" custLinFactNeighborY="197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8870EC-8076-48B4-94F9-C32896E86C42}" type="pres">
      <dgm:prSet presAssocID="{2BC3061C-8694-4D1E-887A-8A923E125F2E}" presName="connSite1" presStyleCnt="0"/>
      <dgm:spPr/>
    </dgm:pt>
  </dgm:ptLst>
  <dgm:cxnLst>
    <dgm:cxn modelId="{937EDED4-3344-4117-8193-D86ECBD2BB0C}" srcId="{896FB9E3-666C-4677-A440-61446E67B186}" destId="{8848398F-5B78-4BD1-87C9-8C985BCBDEAE}" srcOrd="0" destOrd="0" parTransId="{D7E55F9E-E404-402B-B78F-5A084CBDF91E}" sibTransId="{EE1436CD-B209-4A74-8015-6A2FC2CE87D2}"/>
    <dgm:cxn modelId="{BDE7DF67-90EA-4DB7-9BEA-85DC7FC49D9A}" type="presOf" srcId="{EB4A8D9D-986F-44DD-8BEA-AD3C8B3D4970}" destId="{8417080A-92D4-4700-AC91-30AF80C49BDA}" srcOrd="0" destOrd="0" presId="urn:microsoft.com/office/officeart/2005/8/layout/hProcess4"/>
    <dgm:cxn modelId="{64DACED3-A7CD-4751-9A6B-A8E9D1D7A391}" srcId="{AC3EA921-4388-4239-8764-E2008E8A8E1F}" destId="{E690068C-B39D-4EAC-B042-850BA3B0B421}" srcOrd="0" destOrd="0" parTransId="{78842296-13F8-4CD7-B68F-03C9A1351BC4}" sibTransId="{3E32FA0F-D564-4D33-A03B-FB95615FCF4C}"/>
    <dgm:cxn modelId="{6748A36A-3416-4574-9C5D-D9A8DFC0A301}" type="presOf" srcId="{896FB9E3-666C-4677-A440-61446E67B186}" destId="{ADC59C04-98FB-4589-B902-FAD97CF974F8}" srcOrd="0" destOrd="0" presId="urn:microsoft.com/office/officeart/2005/8/layout/hProcess4"/>
    <dgm:cxn modelId="{9E836657-1032-4119-96A8-B3CBB2E84787}" srcId="{2BC3061C-8694-4D1E-887A-8A923E125F2E}" destId="{7E75123F-A044-439A-B1B9-3B73EF793297}" srcOrd="0" destOrd="0" parTransId="{B278DE5D-7911-45FE-90A6-A55040C5AFDC}" sibTransId="{47BD4B81-1016-4917-A43F-7408229661DE}"/>
    <dgm:cxn modelId="{0B0307F3-E0E9-4020-9DF0-E6271B69A03F}" type="presOf" srcId="{F74B1ACD-814A-4345-9303-3DB6F87A43C1}" destId="{F98BEF3B-1E81-40A3-AFFD-75D1BAD507AD}" srcOrd="0" destOrd="0" presId="urn:microsoft.com/office/officeart/2005/8/layout/hProcess4"/>
    <dgm:cxn modelId="{BCDB1075-FB39-49FC-8B3D-503C7006E3CC}" type="presOf" srcId="{EB4A8D9D-986F-44DD-8BEA-AD3C8B3D4970}" destId="{4B88388D-DD07-47B2-B099-A255FC0A20BC}" srcOrd="1" destOrd="0" presId="urn:microsoft.com/office/officeart/2005/8/layout/hProcess4"/>
    <dgm:cxn modelId="{DFCB3F73-7FC4-4118-AA6B-D3EC3CBBF283}" type="presOf" srcId="{EE1436CD-B209-4A74-8015-6A2FC2CE87D2}" destId="{93F6EE8C-EA7D-49B2-B38C-9E8CF5D36D0F}" srcOrd="0" destOrd="0" presId="urn:microsoft.com/office/officeart/2005/8/layout/hProcess4"/>
    <dgm:cxn modelId="{BFBD2457-385C-434F-AC59-10B38F19800C}" type="presOf" srcId="{E690068C-B39D-4EAC-B042-850BA3B0B421}" destId="{5C5C74DD-49E6-4EA7-8A87-338283346399}" srcOrd="1" destOrd="0" presId="urn:microsoft.com/office/officeart/2005/8/layout/hProcess4"/>
    <dgm:cxn modelId="{12B08A3E-96AA-47DF-B9F0-4F1278F49395}" type="presOf" srcId="{8848398F-5B78-4BD1-87C9-8C985BCBDEAE}" destId="{3C6DC121-9F0B-43F3-9CEB-8BC467364BA7}" srcOrd="0" destOrd="0" presId="urn:microsoft.com/office/officeart/2005/8/layout/hProcess4"/>
    <dgm:cxn modelId="{4E272DA2-6102-4D21-9D3F-3B7EC8026641}" srcId="{896FB9E3-666C-4677-A440-61446E67B186}" destId="{AC3EA921-4388-4239-8764-E2008E8A8E1F}" srcOrd="1" destOrd="0" parTransId="{69F90F16-58C0-4F51-9FEA-F1602E99C05A}" sibTransId="{F74B1ACD-814A-4345-9303-3DB6F87A43C1}"/>
    <dgm:cxn modelId="{724E45A3-AA80-421A-B1FC-2633137C8AF9}" type="presOf" srcId="{E690068C-B39D-4EAC-B042-850BA3B0B421}" destId="{C566CA71-F2DF-476A-8721-4004B7FE9868}" srcOrd="0" destOrd="0" presId="urn:microsoft.com/office/officeart/2005/8/layout/hProcess4"/>
    <dgm:cxn modelId="{7ADA0C60-D17A-456D-84F5-71C1A294602B}" type="presOf" srcId="{AC3EA921-4388-4239-8764-E2008E8A8E1F}" destId="{19620359-3A1B-4269-A8DF-A302997E17D8}" srcOrd="0" destOrd="0" presId="urn:microsoft.com/office/officeart/2005/8/layout/hProcess4"/>
    <dgm:cxn modelId="{F3EB4F3C-68CF-48F1-9E5C-D5F878294148}" type="presOf" srcId="{2BC3061C-8694-4D1E-887A-8A923E125F2E}" destId="{B1CE295C-69CD-4ECB-83C8-DA46D186EF97}" srcOrd="0" destOrd="0" presId="urn:microsoft.com/office/officeart/2005/8/layout/hProcess4"/>
    <dgm:cxn modelId="{139A421A-CE8A-4323-A722-CE9F1C074044}" type="presOf" srcId="{7E75123F-A044-439A-B1B9-3B73EF793297}" destId="{2DE3A3FF-8CE7-4035-9CFE-E0D2A0EE8E95}" srcOrd="1" destOrd="0" presId="urn:microsoft.com/office/officeart/2005/8/layout/hProcess4"/>
    <dgm:cxn modelId="{D8E9E15F-07EE-4358-9ED5-A4D715186170}" type="presOf" srcId="{7E75123F-A044-439A-B1B9-3B73EF793297}" destId="{91A7FC54-8CCD-4BA7-9D00-F745E6B61CF8}" srcOrd="0" destOrd="0" presId="urn:microsoft.com/office/officeart/2005/8/layout/hProcess4"/>
    <dgm:cxn modelId="{583F795E-6E35-4FAB-8727-792E00B9412E}" srcId="{8848398F-5B78-4BD1-87C9-8C985BCBDEAE}" destId="{EB4A8D9D-986F-44DD-8BEA-AD3C8B3D4970}" srcOrd="0" destOrd="0" parTransId="{5CBBBE0E-8B57-432D-85C0-C78C2CA370F8}" sibTransId="{94282AF8-A581-4701-B1EB-42B5BB2D3781}"/>
    <dgm:cxn modelId="{E43C89AB-F20B-4667-AFEB-3997F568472C}" srcId="{896FB9E3-666C-4677-A440-61446E67B186}" destId="{2BC3061C-8694-4D1E-887A-8A923E125F2E}" srcOrd="2" destOrd="0" parTransId="{85C5FF1D-3650-4DE9-8A1A-BE8AF9FDDE9D}" sibTransId="{A1BBA75C-56BE-434B-BAD2-63435BB6A83B}"/>
    <dgm:cxn modelId="{C9B223A7-7F0B-471B-85CC-73705559F76D}" type="presParOf" srcId="{ADC59C04-98FB-4589-B902-FAD97CF974F8}" destId="{FC9027AC-D55A-4F45-B8E2-423391BCF600}" srcOrd="0" destOrd="0" presId="urn:microsoft.com/office/officeart/2005/8/layout/hProcess4"/>
    <dgm:cxn modelId="{3630C658-D841-4CC3-A1C9-D30AB892AA05}" type="presParOf" srcId="{ADC59C04-98FB-4589-B902-FAD97CF974F8}" destId="{BCCAC280-902A-49E4-9CFD-8EB77162CF20}" srcOrd="1" destOrd="0" presId="urn:microsoft.com/office/officeart/2005/8/layout/hProcess4"/>
    <dgm:cxn modelId="{DAC1BB18-38AD-4573-AD61-F0EA2ABC799F}" type="presParOf" srcId="{ADC59C04-98FB-4589-B902-FAD97CF974F8}" destId="{D78D6565-2E4B-4CC8-9D63-B3A52ADBBF02}" srcOrd="2" destOrd="0" presId="urn:microsoft.com/office/officeart/2005/8/layout/hProcess4"/>
    <dgm:cxn modelId="{879D8382-C2A3-46DA-8605-705ADA0CCD90}" type="presParOf" srcId="{D78D6565-2E4B-4CC8-9D63-B3A52ADBBF02}" destId="{60CB88C9-0E3D-4F6C-9087-1AD9CA9A8F1F}" srcOrd="0" destOrd="0" presId="urn:microsoft.com/office/officeart/2005/8/layout/hProcess4"/>
    <dgm:cxn modelId="{2E13420A-46BF-4C8C-A9BF-9DD7FA82BC3B}" type="presParOf" srcId="{60CB88C9-0E3D-4F6C-9087-1AD9CA9A8F1F}" destId="{C71B47E4-DE45-4F09-BD8B-AB558256E874}" srcOrd="0" destOrd="0" presId="urn:microsoft.com/office/officeart/2005/8/layout/hProcess4"/>
    <dgm:cxn modelId="{A692B346-51A4-4D15-B81D-34C16977AEC0}" type="presParOf" srcId="{60CB88C9-0E3D-4F6C-9087-1AD9CA9A8F1F}" destId="{8417080A-92D4-4700-AC91-30AF80C49BDA}" srcOrd="1" destOrd="0" presId="urn:microsoft.com/office/officeart/2005/8/layout/hProcess4"/>
    <dgm:cxn modelId="{4C2D8B0D-B4EA-4EAE-B021-C76FA691343B}" type="presParOf" srcId="{60CB88C9-0E3D-4F6C-9087-1AD9CA9A8F1F}" destId="{4B88388D-DD07-47B2-B099-A255FC0A20BC}" srcOrd="2" destOrd="0" presId="urn:microsoft.com/office/officeart/2005/8/layout/hProcess4"/>
    <dgm:cxn modelId="{69B3F481-7B73-41D7-9A30-0F7F64E431CF}" type="presParOf" srcId="{60CB88C9-0E3D-4F6C-9087-1AD9CA9A8F1F}" destId="{3C6DC121-9F0B-43F3-9CEB-8BC467364BA7}" srcOrd="3" destOrd="0" presId="urn:microsoft.com/office/officeart/2005/8/layout/hProcess4"/>
    <dgm:cxn modelId="{698C6627-DE66-4477-B872-504070E9ED34}" type="presParOf" srcId="{60CB88C9-0E3D-4F6C-9087-1AD9CA9A8F1F}" destId="{39A2CBFE-3705-450B-8B8D-79899BFA87CA}" srcOrd="4" destOrd="0" presId="urn:microsoft.com/office/officeart/2005/8/layout/hProcess4"/>
    <dgm:cxn modelId="{4C7222EA-A90F-480C-A5C3-48BA3A0CDA0E}" type="presParOf" srcId="{D78D6565-2E4B-4CC8-9D63-B3A52ADBBF02}" destId="{93F6EE8C-EA7D-49B2-B38C-9E8CF5D36D0F}" srcOrd="1" destOrd="0" presId="urn:microsoft.com/office/officeart/2005/8/layout/hProcess4"/>
    <dgm:cxn modelId="{90A079C4-BA5C-4AAD-B3CF-7A961EF682E2}" type="presParOf" srcId="{D78D6565-2E4B-4CC8-9D63-B3A52ADBBF02}" destId="{AC979C1F-0DFE-4A4D-B0B4-24A0CAF0C943}" srcOrd="2" destOrd="0" presId="urn:microsoft.com/office/officeart/2005/8/layout/hProcess4"/>
    <dgm:cxn modelId="{D29BC7A8-D864-44BA-8E6E-55FA8148913D}" type="presParOf" srcId="{AC979C1F-0DFE-4A4D-B0B4-24A0CAF0C943}" destId="{9A827B37-432C-4A6F-9903-2FFA21C0EBAA}" srcOrd="0" destOrd="0" presId="urn:microsoft.com/office/officeart/2005/8/layout/hProcess4"/>
    <dgm:cxn modelId="{147766E8-F28A-4292-8604-36C0D9EB017C}" type="presParOf" srcId="{AC979C1F-0DFE-4A4D-B0B4-24A0CAF0C943}" destId="{C566CA71-F2DF-476A-8721-4004B7FE9868}" srcOrd="1" destOrd="0" presId="urn:microsoft.com/office/officeart/2005/8/layout/hProcess4"/>
    <dgm:cxn modelId="{889DFBF4-2A1E-42C9-9544-95C6A16E4EEB}" type="presParOf" srcId="{AC979C1F-0DFE-4A4D-B0B4-24A0CAF0C943}" destId="{5C5C74DD-49E6-4EA7-8A87-338283346399}" srcOrd="2" destOrd="0" presId="urn:microsoft.com/office/officeart/2005/8/layout/hProcess4"/>
    <dgm:cxn modelId="{0F66DF90-07AE-4505-8101-FB400CD2D0B3}" type="presParOf" srcId="{AC979C1F-0DFE-4A4D-B0B4-24A0CAF0C943}" destId="{19620359-3A1B-4269-A8DF-A302997E17D8}" srcOrd="3" destOrd="0" presId="urn:microsoft.com/office/officeart/2005/8/layout/hProcess4"/>
    <dgm:cxn modelId="{421B883A-D6BB-486B-A718-32D13B0B2B31}" type="presParOf" srcId="{AC979C1F-0DFE-4A4D-B0B4-24A0CAF0C943}" destId="{33FF49D7-B028-47F7-B534-7A1A15221EE6}" srcOrd="4" destOrd="0" presId="urn:microsoft.com/office/officeart/2005/8/layout/hProcess4"/>
    <dgm:cxn modelId="{98850470-4AF1-41B8-A2BF-9141A9FC8C68}" type="presParOf" srcId="{D78D6565-2E4B-4CC8-9D63-B3A52ADBBF02}" destId="{F98BEF3B-1E81-40A3-AFFD-75D1BAD507AD}" srcOrd="3" destOrd="0" presId="urn:microsoft.com/office/officeart/2005/8/layout/hProcess4"/>
    <dgm:cxn modelId="{DF365A69-3448-4B95-AD88-E98CF0FBB7E6}" type="presParOf" srcId="{D78D6565-2E4B-4CC8-9D63-B3A52ADBBF02}" destId="{5F504D7D-7813-460A-A944-26098A918E19}" srcOrd="4" destOrd="0" presId="urn:microsoft.com/office/officeart/2005/8/layout/hProcess4"/>
    <dgm:cxn modelId="{F7CBB205-FADD-4A89-999C-0A61FB520FDF}" type="presParOf" srcId="{5F504D7D-7813-460A-A944-26098A918E19}" destId="{99AAD505-A8AB-4BC6-84A7-A0C30E15EE4B}" srcOrd="0" destOrd="0" presId="urn:microsoft.com/office/officeart/2005/8/layout/hProcess4"/>
    <dgm:cxn modelId="{7F039660-93F8-4A35-A638-A579F55F50A7}" type="presParOf" srcId="{5F504D7D-7813-460A-A944-26098A918E19}" destId="{91A7FC54-8CCD-4BA7-9D00-F745E6B61CF8}" srcOrd="1" destOrd="0" presId="urn:microsoft.com/office/officeart/2005/8/layout/hProcess4"/>
    <dgm:cxn modelId="{23ADB487-E385-4C7A-95EE-B63911837792}" type="presParOf" srcId="{5F504D7D-7813-460A-A944-26098A918E19}" destId="{2DE3A3FF-8CE7-4035-9CFE-E0D2A0EE8E95}" srcOrd="2" destOrd="0" presId="urn:microsoft.com/office/officeart/2005/8/layout/hProcess4"/>
    <dgm:cxn modelId="{5F48A1CC-D358-4E31-970B-9A8D90792120}" type="presParOf" srcId="{5F504D7D-7813-460A-A944-26098A918E19}" destId="{B1CE295C-69CD-4ECB-83C8-DA46D186EF97}" srcOrd="3" destOrd="0" presId="urn:microsoft.com/office/officeart/2005/8/layout/hProcess4"/>
    <dgm:cxn modelId="{598BDB64-32ED-4F24-8A02-420EA867DC89}" type="presParOf" srcId="{5F504D7D-7813-460A-A944-26098A918E19}" destId="{3C8870EC-8076-48B4-94F9-C32896E86C42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FD7988-23BE-4ABC-A3B2-5AF47A272DC2}" type="doc">
      <dgm:prSet loTypeId="urn:microsoft.com/office/officeart/2005/8/layout/chevron2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D92EFE2-66D3-4D60-AB0D-94143C5A1B0E}">
      <dgm:prSet custT="1"/>
      <dgm:spPr/>
      <dgm:t>
        <a:bodyPr/>
        <a:lstStyle/>
        <a:p>
          <a:pPr rtl="0"/>
          <a:r>
            <a:rPr lang="ru-RU" sz="3200" dirty="0" smtClean="0"/>
            <a:t>Читательская</a:t>
          </a:r>
          <a:r>
            <a:rPr lang="en-US" sz="3200" dirty="0" smtClean="0"/>
            <a:t> </a:t>
          </a:r>
          <a:r>
            <a:rPr lang="ru-RU" sz="3200" dirty="0" smtClean="0"/>
            <a:t> грамотность</a:t>
          </a:r>
          <a:endParaRPr lang="en-US" sz="3200" dirty="0"/>
        </a:p>
      </dgm:t>
    </dgm:pt>
    <dgm:pt modelId="{69958298-4006-47AD-95D6-9427EE6BC0D0}" type="parTrans" cxnId="{3C2ED401-D5CB-416A-A90C-2BACE454BD96}">
      <dgm:prSet/>
      <dgm:spPr/>
      <dgm:t>
        <a:bodyPr/>
        <a:lstStyle/>
        <a:p>
          <a:endParaRPr lang="ru-RU" sz="1600"/>
        </a:p>
      </dgm:t>
    </dgm:pt>
    <dgm:pt modelId="{2A10A4B4-FFB1-407F-80C1-62FD3AFA0507}" type="sibTrans" cxnId="{3C2ED401-D5CB-416A-A90C-2BACE454BD96}">
      <dgm:prSet/>
      <dgm:spPr/>
      <dgm:t>
        <a:bodyPr/>
        <a:lstStyle/>
        <a:p>
          <a:endParaRPr lang="ru-RU" sz="1600"/>
        </a:p>
      </dgm:t>
    </dgm:pt>
    <dgm:pt modelId="{A42502B7-D72D-43AF-B90F-EC11571DDC01}">
      <dgm:prSet custT="1"/>
      <dgm:spPr/>
      <dgm:t>
        <a:bodyPr/>
        <a:lstStyle/>
        <a:p>
          <a:pPr rtl="0"/>
          <a:r>
            <a:rPr lang="ru-RU" sz="3200" dirty="0" smtClean="0"/>
            <a:t>Математическая</a:t>
          </a:r>
          <a:r>
            <a:rPr lang="en-US" sz="3200" dirty="0" smtClean="0"/>
            <a:t> </a:t>
          </a:r>
          <a:r>
            <a:rPr lang="ru-RU" sz="3200" dirty="0" smtClean="0"/>
            <a:t> грамотность</a:t>
          </a:r>
          <a:endParaRPr lang="en-US" sz="3200" dirty="0"/>
        </a:p>
      </dgm:t>
    </dgm:pt>
    <dgm:pt modelId="{5DA39B90-BC9C-4B57-B9EF-296E463CE98B}" type="parTrans" cxnId="{8E5A6D5C-7028-4E6E-95FC-D201ADD21FDC}">
      <dgm:prSet/>
      <dgm:spPr/>
      <dgm:t>
        <a:bodyPr/>
        <a:lstStyle/>
        <a:p>
          <a:endParaRPr lang="ru-RU" sz="1600"/>
        </a:p>
      </dgm:t>
    </dgm:pt>
    <dgm:pt modelId="{8B8C202F-C367-43CE-932B-3966DE7BC612}" type="sibTrans" cxnId="{8E5A6D5C-7028-4E6E-95FC-D201ADD21FDC}">
      <dgm:prSet/>
      <dgm:spPr/>
      <dgm:t>
        <a:bodyPr/>
        <a:lstStyle/>
        <a:p>
          <a:endParaRPr lang="ru-RU" sz="1600"/>
        </a:p>
      </dgm:t>
    </dgm:pt>
    <dgm:pt modelId="{D0A9C974-4531-44A2-AD11-084C645CB4A3}">
      <dgm:prSet custT="1"/>
      <dgm:spPr/>
      <dgm:t>
        <a:bodyPr/>
        <a:lstStyle/>
        <a:p>
          <a:pPr rtl="0"/>
          <a:r>
            <a:rPr lang="ru-RU" sz="3200" dirty="0" err="1" smtClean="0"/>
            <a:t>Естественно-научная</a:t>
          </a:r>
          <a:r>
            <a:rPr lang="ru-RU" sz="3200" dirty="0" smtClean="0"/>
            <a:t> грамотность</a:t>
          </a:r>
          <a:endParaRPr lang="en-US" sz="3200" dirty="0"/>
        </a:p>
      </dgm:t>
    </dgm:pt>
    <dgm:pt modelId="{27471DF8-D715-4845-9410-2DB103DE8A8A}" type="parTrans" cxnId="{E87D2C76-3CCF-4FC2-8939-96F817BD888A}">
      <dgm:prSet/>
      <dgm:spPr/>
      <dgm:t>
        <a:bodyPr/>
        <a:lstStyle/>
        <a:p>
          <a:endParaRPr lang="ru-RU" sz="1600"/>
        </a:p>
      </dgm:t>
    </dgm:pt>
    <dgm:pt modelId="{8E7C1EE3-3DF7-4026-B2F4-71AC6F8F4FE5}" type="sibTrans" cxnId="{E87D2C76-3CCF-4FC2-8939-96F817BD888A}">
      <dgm:prSet/>
      <dgm:spPr/>
      <dgm:t>
        <a:bodyPr/>
        <a:lstStyle/>
        <a:p>
          <a:endParaRPr lang="ru-RU" sz="1600"/>
        </a:p>
      </dgm:t>
    </dgm:pt>
    <dgm:pt modelId="{A02DC9D7-72BA-483E-953B-0CD3EEF3FA8A}">
      <dgm:prSet custT="1"/>
      <dgm:spPr/>
      <dgm:t>
        <a:bodyPr/>
        <a:lstStyle/>
        <a:p>
          <a:pPr rtl="0"/>
          <a:r>
            <a:rPr lang="ru-RU" sz="3200" dirty="0" smtClean="0"/>
            <a:t>Финансовая грамотность</a:t>
          </a:r>
          <a:endParaRPr lang="ru-RU" sz="3200" dirty="0"/>
        </a:p>
      </dgm:t>
    </dgm:pt>
    <dgm:pt modelId="{CFE37216-A8E6-4FC4-941E-B78B97B254B0}" type="parTrans" cxnId="{387A51E7-8CEE-4CD4-BA01-10E1FA4380BC}">
      <dgm:prSet/>
      <dgm:spPr/>
      <dgm:t>
        <a:bodyPr/>
        <a:lstStyle/>
        <a:p>
          <a:endParaRPr lang="ru-RU" sz="1600"/>
        </a:p>
      </dgm:t>
    </dgm:pt>
    <dgm:pt modelId="{269BDA65-91BA-406E-AF5B-EB4122A209A4}" type="sibTrans" cxnId="{387A51E7-8CEE-4CD4-BA01-10E1FA4380BC}">
      <dgm:prSet/>
      <dgm:spPr/>
      <dgm:t>
        <a:bodyPr/>
        <a:lstStyle/>
        <a:p>
          <a:endParaRPr lang="ru-RU" sz="1600"/>
        </a:p>
      </dgm:t>
    </dgm:pt>
    <dgm:pt modelId="{2AF7F20D-A811-4FF3-9113-42E31FF42787}">
      <dgm:prSet custT="1"/>
      <dgm:spPr/>
      <dgm:t>
        <a:bodyPr/>
        <a:lstStyle/>
        <a:p>
          <a:pPr rtl="0"/>
          <a:r>
            <a:rPr lang="ru-RU" sz="2000" dirty="0" smtClean="0">
              <a:sym typeface="Wingdings"/>
            </a:rPr>
            <a:t></a:t>
          </a:r>
          <a:endParaRPr lang="en-US" sz="2000" dirty="0"/>
        </a:p>
      </dgm:t>
    </dgm:pt>
    <dgm:pt modelId="{F19027DE-2CE8-41D3-865F-51B363E703F0}" type="parTrans" cxnId="{FBE3C4B0-7672-4E26-85F8-A7D2A0A5CCCA}">
      <dgm:prSet/>
      <dgm:spPr/>
      <dgm:t>
        <a:bodyPr/>
        <a:lstStyle/>
        <a:p>
          <a:endParaRPr lang="ru-RU" sz="1600"/>
        </a:p>
      </dgm:t>
    </dgm:pt>
    <dgm:pt modelId="{1EC5A69D-AE4D-4626-BD8D-BF223ABCA033}" type="sibTrans" cxnId="{FBE3C4B0-7672-4E26-85F8-A7D2A0A5CCCA}">
      <dgm:prSet/>
      <dgm:spPr/>
      <dgm:t>
        <a:bodyPr/>
        <a:lstStyle/>
        <a:p>
          <a:endParaRPr lang="ru-RU" sz="1600"/>
        </a:p>
      </dgm:t>
    </dgm:pt>
    <dgm:pt modelId="{8BA452EB-2474-4D68-A1D5-CDA0B99879B3}">
      <dgm:prSet custT="1"/>
      <dgm:spPr/>
      <dgm:t>
        <a:bodyPr/>
        <a:lstStyle/>
        <a:p>
          <a:pPr rtl="0"/>
          <a:r>
            <a:rPr lang="ru-RU" sz="2000" dirty="0" smtClean="0">
              <a:sym typeface="Wingdings"/>
            </a:rPr>
            <a:t></a:t>
          </a:r>
          <a:endParaRPr lang="en-US" sz="2000" dirty="0"/>
        </a:p>
      </dgm:t>
    </dgm:pt>
    <dgm:pt modelId="{E43757B8-5DF2-4C10-9B7C-21F54F64B1CF}" type="parTrans" cxnId="{C3877340-5EC4-4695-80CD-6ACF82BB37EA}">
      <dgm:prSet/>
      <dgm:spPr/>
      <dgm:t>
        <a:bodyPr/>
        <a:lstStyle/>
        <a:p>
          <a:endParaRPr lang="ru-RU" sz="1600"/>
        </a:p>
      </dgm:t>
    </dgm:pt>
    <dgm:pt modelId="{C62E5ED5-1F09-482A-A092-0171DCF4B624}" type="sibTrans" cxnId="{C3877340-5EC4-4695-80CD-6ACF82BB37EA}">
      <dgm:prSet/>
      <dgm:spPr/>
      <dgm:t>
        <a:bodyPr/>
        <a:lstStyle/>
        <a:p>
          <a:endParaRPr lang="ru-RU" sz="1600"/>
        </a:p>
      </dgm:t>
    </dgm:pt>
    <dgm:pt modelId="{35D9B969-987F-4AB9-854A-A5DEFECC1A0A}">
      <dgm:prSet custT="1"/>
      <dgm:spPr/>
      <dgm:t>
        <a:bodyPr/>
        <a:lstStyle/>
        <a:p>
          <a:pPr rtl="0"/>
          <a:r>
            <a:rPr lang="ru-RU" sz="2000" dirty="0" smtClean="0">
              <a:sym typeface="Wingdings"/>
            </a:rPr>
            <a:t></a:t>
          </a:r>
          <a:endParaRPr lang="en-US" sz="2000" dirty="0"/>
        </a:p>
      </dgm:t>
    </dgm:pt>
    <dgm:pt modelId="{ACE7DEF8-88AD-43FD-823D-8FFC572D0EF1}" type="parTrans" cxnId="{11C42E44-5840-481B-AAB6-E715862B0F64}">
      <dgm:prSet/>
      <dgm:spPr/>
      <dgm:t>
        <a:bodyPr/>
        <a:lstStyle/>
        <a:p>
          <a:endParaRPr lang="ru-RU" sz="1600"/>
        </a:p>
      </dgm:t>
    </dgm:pt>
    <dgm:pt modelId="{CD82D20C-F651-4AEA-B509-C7FC16BFB177}" type="sibTrans" cxnId="{11C42E44-5840-481B-AAB6-E715862B0F64}">
      <dgm:prSet/>
      <dgm:spPr/>
      <dgm:t>
        <a:bodyPr/>
        <a:lstStyle/>
        <a:p>
          <a:endParaRPr lang="ru-RU" sz="1600"/>
        </a:p>
      </dgm:t>
    </dgm:pt>
    <dgm:pt modelId="{0104A25A-B809-4DBF-9C77-0B4102B6E8AC}">
      <dgm:prSet custT="1"/>
      <dgm:spPr/>
      <dgm:t>
        <a:bodyPr/>
        <a:lstStyle/>
        <a:p>
          <a:pPr rtl="0"/>
          <a:r>
            <a:rPr lang="ru-RU" sz="2000" dirty="0" smtClean="0">
              <a:sym typeface="Wingdings"/>
            </a:rPr>
            <a:t></a:t>
          </a:r>
          <a:endParaRPr lang="ru-RU" sz="2000" dirty="0"/>
        </a:p>
      </dgm:t>
    </dgm:pt>
    <dgm:pt modelId="{DB17B276-2A39-4565-B39B-E6079A3C6080}" type="parTrans" cxnId="{65FD1141-0AFD-4B82-BDFB-16A9EAA2EB72}">
      <dgm:prSet/>
      <dgm:spPr/>
      <dgm:t>
        <a:bodyPr/>
        <a:lstStyle/>
        <a:p>
          <a:endParaRPr lang="ru-RU" sz="1600"/>
        </a:p>
      </dgm:t>
    </dgm:pt>
    <dgm:pt modelId="{498DD32A-E2F6-49FA-9253-D22E8366C406}" type="sibTrans" cxnId="{65FD1141-0AFD-4B82-BDFB-16A9EAA2EB72}">
      <dgm:prSet/>
      <dgm:spPr/>
      <dgm:t>
        <a:bodyPr/>
        <a:lstStyle/>
        <a:p>
          <a:endParaRPr lang="ru-RU" sz="1600"/>
        </a:p>
      </dgm:t>
    </dgm:pt>
    <dgm:pt modelId="{5C320733-32A4-454E-911B-6C72F7F95CEB}" type="pres">
      <dgm:prSet presAssocID="{F5FD7988-23BE-4ABC-A3B2-5AF47A272DC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15C32C-4D97-400A-A84D-7AF944A77A5D}" type="pres">
      <dgm:prSet presAssocID="{2AF7F20D-A811-4FF3-9113-42E31FF42787}" presName="composite" presStyleCnt="0"/>
      <dgm:spPr/>
    </dgm:pt>
    <dgm:pt modelId="{30E90CD7-9222-409C-940E-18C915409497}" type="pres">
      <dgm:prSet presAssocID="{2AF7F20D-A811-4FF3-9113-42E31FF4278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C217C2-4B73-43E0-864F-9A3ED10F2703}" type="pres">
      <dgm:prSet presAssocID="{2AF7F20D-A811-4FF3-9113-42E31FF4278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3B200-9A24-4E6D-8BEC-4C45FDD6654C}" type="pres">
      <dgm:prSet presAssocID="{1EC5A69D-AE4D-4626-BD8D-BF223ABCA033}" presName="sp" presStyleCnt="0"/>
      <dgm:spPr/>
    </dgm:pt>
    <dgm:pt modelId="{1AFD1620-F0FB-4F8B-B65D-6E3CC996E66E}" type="pres">
      <dgm:prSet presAssocID="{8BA452EB-2474-4D68-A1D5-CDA0B99879B3}" presName="composite" presStyleCnt="0"/>
      <dgm:spPr/>
    </dgm:pt>
    <dgm:pt modelId="{C7091ABD-4EEE-4115-AACB-AC9D4EE3E723}" type="pres">
      <dgm:prSet presAssocID="{8BA452EB-2474-4D68-A1D5-CDA0B99879B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10F8A2-1277-4C67-A5BA-67C0F7C0094F}" type="pres">
      <dgm:prSet presAssocID="{8BA452EB-2474-4D68-A1D5-CDA0B99879B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7564DA-BA69-4924-B05C-5477710F7CB9}" type="pres">
      <dgm:prSet presAssocID="{C62E5ED5-1F09-482A-A092-0171DCF4B624}" presName="sp" presStyleCnt="0"/>
      <dgm:spPr/>
    </dgm:pt>
    <dgm:pt modelId="{1C7B60CD-06EC-4AB8-BC53-05C2B8A82538}" type="pres">
      <dgm:prSet presAssocID="{35D9B969-987F-4AB9-854A-A5DEFECC1A0A}" presName="composite" presStyleCnt="0"/>
      <dgm:spPr/>
    </dgm:pt>
    <dgm:pt modelId="{48BBE82B-C593-47CF-A7DD-9EA4A6DB86A8}" type="pres">
      <dgm:prSet presAssocID="{35D9B969-987F-4AB9-854A-A5DEFECC1A0A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10668B-804F-4AA5-A037-FBED7B3E2E06}" type="pres">
      <dgm:prSet presAssocID="{35D9B969-987F-4AB9-854A-A5DEFECC1A0A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F80F02-7CF2-42A2-ABB1-FEBCDBCA72FF}" type="pres">
      <dgm:prSet presAssocID="{CD82D20C-F651-4AEA-B509-C7FC16BFB177}" presName="sp" presStyleCnt="0"/>
      <dgm:spPr/>
    </dgm:pt>
    <dgm:pt modelId="{44A89AA0-019F-47B6-B4BC-1E73C04B2162}" type="pres">
      <dgm:prSet presAssocID="{0104A25A-B809-4DBF-9C77-0B4102B6E8AC}" presName="composite" presStyleCnt="0"/>
      <dgm:spPr/>
    </dgm:pt>
    <dgm:pt modelId="{9015F32D-7439-4A83-95A1-8120FBE137AA}" type="pres">
      <dgm:prSet presAssocID="{0104A25A-B809-4DBF-9C77-0B4102B6E8A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6BB2D-60CD-4A4F-8C8E-9F358140BB17}" type="pres">
      <dgm:prSet presAssocID="{0104A25A-B809-4DBF-9C77-0B4102B6E8A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7D2C76-3CCF-4FC2-8939-96F817BD888A}" srcId="{35D9B969-987F-4AB9-854A-A5DEFECC1A0A}" destId="{D0A9C974-4531-44A2-AD11-084C645CB4A3}" srcOrd="0" destOrd="0" parTransId="{27471DF8-D715-4845-9410-2DB103DE8A8A}" sibTransId="{8E7C1EE3-3DF7-4026-B2F4-71AC6F8F4FE5}"/>
    <dgm:cxn modelId="{CB12D129-547D-4BCF-9AD6-199E44F3B88A}" type="presOf" srcId="{F5FD7988-23BE-4ABC-A3B2-5AF47A272DC2}" destId="{5C320733-32A4-454E-911B-6C72F7F95CEB}" srcOrd="0" destOrd="0" presId="urn:microsoft.com/office/officeart/2005/8/layout/chevron2"/>
    <dgm:cxn modelId="{65FD1141-0AFD-4B82-BDFB-16A9EAA2EB72}" srcId="{F5FD7988-23BE-4ABC-A3B2-5AF47A272DC2}" destId="{0104A25A-B809-4DBF-9C77-0B4102B6E8AC}" srcOrd="3" destOrd="0" parTransId="{DB17B276-2A39-4565-B39B-E6079A3C6080}" sibTransId="{498DD32A-E2F6-49FA-9253-D22E8366C406}"/>
    <dgm:cxn modelId="{3C2ED401-D5CB-416A-A90C-2BACE454BD96}" srcId="{2AF7F20D-A811-4FF3-9113-42E31FF42787}" destId="{0D92EFE2-66D3-4D60-AB0D-94143C5A1B0E}" srcOrd="0" destOrd="0" parTransId="{69958298-4006-47AD-95D6-9427EE6BC0D0}" sibTransId="{2A10A4B4-FFB1-407F-80C1-62FD3AFA0507}"/>
    <dgm:cxn modelId="{47731792-5B45-445A-897F-33C5B877BCB3}" type="presOf" srcId="{0D92EFE2-66D3-4D60-AB0D-94143C5A1B0E}" destId="{BAC217C2-4B73-43E0-864F-9A3ED10F2703}" srcOrd="0" destOrd="0" presId="urn:microsoft.com/office/officeart/2005/8/layout/chevron2"/>
    <dgm:cxn modelId="{11C42E44-5840-481B-AAB6-E715862B0F64}" srcId="{F5FD7988-23BE-4ABC-A3B2-5AF47A272DC2}" destId="{35D9B969-987F-4AB9-854A-A5DEFECC1A0A}" srcOrd="2" destOrd="0" parTransId="{ACE7DEF8-88AD-43FD-823D-8FFC572D0EF1}" sibTransId="{CD82D20C-F651-4AEA-B509-C7FC16BFB177}"/>
    <dgm:cxn modelId="{A7A23F25-6C13-491A-8AC0-1C18D419D49B}" type="presOf" srcId="{0104A25A-B809-4DBF-9C77-0B4102B6E8AC}" destId="{9015F32D-7439-4A83-95A1-8120FBE137AA}" srcOrd="0" destOrd="0" presId="urn:microsoft.com/office/officeart/2005/8/layout/chevron2"/>
    <dgm:cxn modelId="{87B1CC8D-29A6-47B2-83CE-9A2F5A0F3C82}" type="presOf" srcId="{A42502B7-D72D-43AF-B90F-EC11571DDC01}" destId="{9510F8A2-1277-4C67-A5BA-67C0F7C0094F}" srcOrd="0" destOrd="0" presId="urn:microsoft.com/office/officeart/2005/8/layout/chevron2"/>
    <dgm:cxn modelId="{0F6DACF4-B093-439A-917E-7E8DD9A061D7}" type="presOf" srcId="{8BA452EB-2474-4D68-A1D5-CDA0B99879B3}" destId="{C7091ABD-4EEE-4115-AACB-AC9D4EE3E723}" srcOrd="0" destOrd="0" presId="urn:microsoft.com/office/officeart/2005/8/layout/chevron2"/>
    <dgm:cxn modelId="{27B4E37F-6364-43BD-8F02-CACB5C11AE24}" type="presOf" srcId="{2AF7F20D-A811-4FF3-9113-42E31FF42787}" destId="{30E90CD7-9222-409C-940E-18C915409497}" srcOrd="0" destOrd="0" presId="urn:microsoft.com/office/officeart/2005/8/layout/chevron2"/>
    <dgm:cxn modelId="{3B9AD275-279C-44B9-8C18-AC23D3D1D6A9}" type="presOf" srcId="{D0A9C974-4531-44A2-AD11-084C645CB4A3}" destId="{1610668B-804F-4AA5-A037-FBED7B3E2E06}" srcOrd="0" destOrd="0" presId="urn:microsoft.com/office/officeart/2005/8/layout/chevron2"/>
    <dgm:cxn modelId="{FBE3C4B0-7672-4E26-85F8-A7D2A0A5CCCA}" srcId="{F5FD7988-23BE-4ABC-A3B2-5AF47A272DC2}" destId="{2AF7F20D-A811-4FF3-9113-42E31FF42787}" srcOrd="0" destOrd="0" parTransId="{F19027DE-2CE8-41D3-865F-51B363E703F0}" sibTransId="{1EC5A69D-AE4D-4626-BD8D-BF223ABCA033}"/>
    <dgm:cxn modelId="{8E5A6D5C-7028-4E6E-95FC-D201ADD21FDC}" srcId="{8BA452EB-2474-4D68-A1D5-CDA0B99879B3}" destId="{A42502B7-D72D-43AF-B90F-EC11571DDC01}" srcOrd="0" destOrd="0" parTransId="{5DA39B90-BC9C-4B57-B9EF-296E463CE98B}" sibTransId="{8B8C202F-C367-43CE-932B-3966DE7BC612}"/>
    <dgm:cxn modelId="{387A51E7-8CEE-4CD4-BA01-10E1FA4380BC}" srcId="{0104A25A-B809-4DBF-9C77-0B4102B6E8AC}" destId="{A02DC9D7-72BA-483E-953B-0CD3EEF3FA8A}" srcOrd="0" destOrd="0" parTransId="{CFE37216-A8E6-4FC4-941E-B78B97B254B0}" sibTransId="{269BDA65-91BA-406E-AF5B-EB4122A209A4}"/>
    <dgm:cxn modelId="{DBB933EB-4D55-455E-B514-7F6E5E63F57E}" type="presOf" srcId="{35D9B969-987F-4AB9-854A-A5DEFECC1A0A}" destId="{48BBE82B-C593-47CF-A7DD-9EA4A6DB86A8}" srcOrd="0" destOrd="0" presId="urn:microsoft.com/office/officeart/2005/8/layout/chevron2"/>
    <dgm:cxn modelId="{45E232E6-C4A5-42FB-B8F8-94054AC0F923}" type="presOf" srcId="{A02DC9D7-72BA-483E-953B-0CD3EEF3FA8A}" destId="{3106BB2D-60CD-4A4F-8C8E-9F358140BB17}" srcOrd="0" destOrd="0" presId="urn:microsoft.com/office/officeart/2005/8/layout/chevron2"/>
    <dgm:cxn modelId="{C3877340-5EC4-4695-80CD-6ACF82BB37EA}" srcId="{F5FD7988-23BE-4ABC-A3B2-5AF47A272DC2}" destId="{8BA452EB-2474-4D68-A1D5-CDA0B99879B3}" srcOrd="1" destOrd="0" parTransId="{E43757B8-5DF2-4C10-9B7C-21F54F64B1CF}" sibTransId="{C62E5ED5-1F09-482A-A092-0171DCF4B624}"/>
    <dgm:cxn modelId="{5F9E6B16-CC09-4E39-BEAD-60FB23894C14}" type="presParOf" srcId="{5C320733-32A4-454E-911B-6C72F7F95CEB}" destId="{9A15C32C-4D97-400A-A84D-7AF944A77A5D}" srcOrd="0" destOrd="0" presId="urn:microsoft.com/office/officeart/2005/8/layout/chevron2"/>
    <dgm:cxn modelId="{E33EC10E-D575-4AAC-8BEC-8962C2D4004C}" type="presParOf" srcId="{9A15C32C-4D97-400A-A84D-7AF944A77A5D}" destId="{30E90CD7-9222-409C-940E-18C915409497}" srcOrd="0" destOrd="0" presId="urn:microsoft.com/office/officeart/2005/8/layout/chevron2"/>
    <dgm:cxn modelId="{CBCCAD68-8E11-430B-B9F4-2F84906F26AA}" type="presParOf" srcId="{9A15C32C-4D97-400A-A84D-7AF944A77A5D}" destId="{BAC217C2-4B73-43E0-864F-9A3ED10F2703}" srcOrd="1" destOrd="0" presId="urn:microsoft.com/office/officeart/2005/8/layout/chevron2"/>
    <dgm:cxn modelId="{C734B7F1-A512-4A86-A50E-20AE1237FFF0}" type="presParOf" srcId="{5C320733-32A4-454E-911B-6C72F7F95CEB}" destId="{4B13B200-9A24-4E6D-8BEC-4C45FDD6654C}" srcOrd="1" destOrd="0" presId="urn:microsoft.com/office/officeart/2005/8/layout/chevron2"/>
    <dgm:cxn modelId="{DB1CB399-CB84-48FC-AA52-E19207D17D45}" type="presParOf" srcId="{5C320733-32A4-454E-911B-6C72F7F95CEB}" destId="{1AFD1620-F0FB-4F8B-B65D-6E3CC996E66E}" srcOrd="2" destOrd="0" presId="urn:microsoft.com/office/officeart/2005/8/layout/chevron2"/>
    <dgm:cxn modelId="{F3B49754-6DC7-4E8D-B186-05C5B378F030}" type="presParOf" srcId="{1AFD1620-F0FB-4F8B-B65D-6E3CC996E66E}" destId="{C7091ABD-4EEE-4115-AACB-AC9D4EE3E723}" srcOrd="0" destOrd="0" presId="urn:microsoft.com/office/officeart/2005/8/layout/chevron2"/>
    <dgm:cxn modelId="{D7BA2042-CEAB-40DB-9DFA-C93A8FE0D137}" type="presParOf" srcId="{1AFD1620-F0FB-4F8B-B65D-6E3CC996E66E}" destId="{9510F8A2-1277-4C67-A5BA-67C0F7C0094F}" srcOrd="1" destOrd="0" presId="urn:microsoft.com/office/officeart/2005/8/layout/chevron2"/>
    <dgm:cxn modelId="{A8B0E502-C611-443D-9F74-AAF8D9A70182}" type="presParOf" srcId="{5C320733-32A4-454E-911B-6C72F7F95CEB}" destId="{AC7564DA-BA69-4924-B05C-5477710F7CB9}" srcOrd="3" destOrd="0" presId="urn:microsoft.com/office/officeart/2005/8/layout/chevron2"/>
    <dgm:cxn modelId="{55220298-6493-4B87-847A-DBEC78B0D6D8}" type="presParOf" srcId="{5C320733-32A4-454E-911B-6C72F7F95CEB}" destId="{1C7B60CD-06EC-4AB8-BC53-05C2B8A82538}" srcOrd="4" destOrd="0" presId="urn:microsoft.com/office/officeart/2005/8/layout/chevron2"/>
    <dgm:cxn modelId="{FF1CCF2A-F599-4134-8176-7C8E365D9B10}" type="presParOf" srcId="{1C7B60CD-06EC-4AB8-BC53-05C2B8A82538}" destId="{48BBE82B-C593-47CF-A7DD-9EA4A6DB86A8}" srcOrd="0" destOrd="0" presId="urn:microsoft.com/office/officeart/2005/8/layout/chevron2"/>
    <dgm:cxn modelId="{64ECECFD-6ECE-4659-B232-E0FDE05D1DED}" type="presParOf" srcId="{1C7B60CD-06EC-4AB8-BC53-05C2B8A82538}" destId="{1610668B-804F-4AA5-A037-FBED7B3E2E06}" srcOrd="1" destOrd="0" presId="urn:microsoft.com/office/officeart/2005/8/layout/chevron2"/>
    <dgm:cxn modelId="{4F5499B9-28F7-40C8-8FC2-2D89B621C44F}" type="presParOf" srcId="{5C320733-32A4-454E-911B-6C72F7F95CEB}" destId="{55F80F02-7CF2-42A2-ABB1-FEBCDBCA72FF}" srcOrd="5" destOrd="0" presId="urn:microsoft.com/office/officeart/2005/8/layout/chevron2"/>
    <dgm:cxn modelId="{A9DDDE3F-6A4C-4280-AA8D-43AE64DD6BAD}" type="presParOf" srcId="{5C320733-32A4-454E-911B-6C72F7F95CEB}" destId="{44A89AA0-019F-47B6-B4BC-1E73C04B2162}" srcOrd="6" destOrd="0" presId="urn:microsoft.com/office/officeart/2005/8/layout/chevron2"/>
    <dgm:cxn modelId="{F9B601E2-20BC-405F-A955-1A1E63E1741C}" type="presParOf" srcId="{44A89AA0-019F-47B6-B4BC-1E73C04B2162}" destId="{9015F32D-7439-4A83-95A1-8120FBE137AA}" srcOrd="0" destOrd="0" presId="urn:microsoft.com/office/officeart/2005/8/layout/chevron2"/>
    <dgm:cxn modelId="{A7328965-B183-4294-A38F-3FC2022A9706}" type="presParOf" srcId="{44A89AA0-019F-47B6-B4BC-1E73C04B2162}" destId="{3106BB2D-60CD-4A4F-8C8E-9F358140BB1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DDB635-7522-4ED5-A4EB-01565E710006}">
      <dsp:nvSpPr>
        <dsp:cNvPr id="0" name=""/>
        <dsp:cNvSpPr/>
      </dsp:nvSpPr>
      <dsp:spPr>
        <a:xfrm rot="5400000">
          <a:off x="-87372" y="89984"/>
          <a:ext cx="582485" cy="4077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87372" y="89984"/>
        <a:ext cx="582485" cy="407740"/>
      </dsp:txXfrm>
    </dsp:sp>
    <dsp:sp modelId="{109CE00B-5C30-4E97-B966-EA49D3B93F1A}">
      <dsp:nvSpPr>
        <dsp:cNvPr id="0" name=""/>
        <dsp:cNvSpPr/>
      </dsp:nvSpPr>
      <dsp:spPr>
        <a:xfrm rot="5400000">
          <a:off x="3656038" y="-3245256"/>
          <a:ext cx="378814" cy="687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Приоритет самообучения</a:t>
          </a:r>
          <a:endParaRPr lang="ru-RU" sz="2600" kern="1200" dirty="0"/>
        </a:p>
      </dsp:txBody>
      <dsp:txXfrm rot="5400000">
        <a:off x="3656038" y="-3245256"/>
        <a:ext cx="378814" cy="6875411"/>
      </dsp:txXfrm>
    </dsp:sp>
    <dsp:sp modelId="{BEBEB7C0-9AFE-46F1-A005-0A90190C8CAF}">
      <dsp:nvSpPr>
        <dsp:cNvPr id="0" name=""/>
        <dsp:cNvSpPr/>
      </dsp:nvSpPr>
      <dsp:spPr>
        <a:xfrm rot="5400000">
          <a:off x="-87372" y="614041"/>
          <a:ext cx="582485" cy="4077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87372" y="614041"/>
        <a:ext cx="582485" cy="407740"/>
      </dsp:txXfrm>
    </dsp:sp>
    <dsp:sp modelId="{182F3E08-7484-44BF-843C-196A63C5A071}">
      <dsp:nvSpPr>
        <dsp:cNvPr id="0" name=""/>
        <dsp:cNvSpPr/>
      </dsp:nvSpPr>
      <dsp:spPr>
        <a:xfrm rot="5400000">
          <a:off x="3656138" y="-2721729"/>
          <a:ext cx="378615" cy="687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smtClean="0"/>
            <a:t>Работа </a:t>
          </a:r>
          <a:r>
            <a:rPr lang="ru-RU" sz="2600" kern="1200" dirty="0" smtClean="0"/>
            <a:t>в группе</a:t>
          </a:r>
          <a:endParaRPr lang="ru-RU" sz="2600" kern="1200" dirty="0"/>
        </a:p>
      </dsp:txBody>
      <dsp:txXfrm rot="5400000">
        <a:off x="3656138" y="-2721729"/>
        <a:ext cx="378615" cy="6875411"/>
      </dsp:txXfrm>
    </dsp:sp>
    <dsp:sp modelId="{C31A5406-E7DE-42BE-B3D6-8CC709546FA5}">
      <dsp:nvSpPr>
        <dsp:cNvPr id="0" name=""/>
        <dsp:cNvSpPr/>
      </dsp:nvSpPr>
      <dsp:spPr>
        <a:xfrm rot="5400000">
          <a:off x="-87372" y="1137667"/>
          <a:ext cx="582485" cy="4077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87372" y="1137667"/>
        <a:ext cx="582485" cy="407740"/>
      </dsp:txXfrm>
    </dsp:sp>
    <dsp:sp modelId="{79921B36-A88A-49E1-8174-CB71434D4986}">
      <dsp:nvSpPr>
        <dsp:cNvPr id="0" name=""/>
        <dsp:cNvSpPr/>
      </dsp:nvSpPr>
      <dsp:spPr>
        <a:xfrm rot="5400000">
          <a:off x="3656138" y="-2198103"/>
          <a:ext cx="378615" cy="687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Опыт каждого – источник новых знаний</a:t>
          </a:r>
          <a:endParaRPr lang="ru-RU" sz="2600" kern="1200" dirty="0"/>
        </a:p>
      </dsp:txBody>
      <dsp:txXfrm rot="5400000">
        <a:off x="3656138" y="-2198103"/>
        <a:ext cx="378615" cy="6875411"/>
      </dsp:txXfrm>
    </dsp:sp>
    <dsp:sp modelId="{F10D429D-8315-49F3-96A5-BDB36A006BB5}">
      <dsp:nvSpPr>
        <dsp:cNvPr id="0" name=""/>
        <dsp:cNvSpPr/>
      </dsp:nvSpPr>
      <dsp:spPr>
        <a:xfrm rot="5400000">
          <a:off x="-87372" y="1661294"/>
          <a:ext cx="582485" cy="4077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87372" y="1661294"/>
        <a:ext cx="582485" cy="407740"/>
      </dsp:txXfrm>
    </dsp:sp>
    <dsp:sp modelId="{C291D91C-EFAB-4E38-B374-637F1818722F}">
      <dsp:nvSpPr>
        <dsp:cNvPr id="0" name=""/>
        <dsp:cNvSpPr/>
      </dsp:nvSpPr>
      <dsp:spPr>
        <a:xfrm rot="5400000">
          <a:off x="3656138" y="-1674476"/>
          <a:ext cx="378615" cy="687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Знание и опыт устаревают</a:t>
          </a:r>
          <a:endParaRPr lang="ru-RU" sz="2600" kern="1200" dirty="0"/>
        </a:p>
      </dsp:txBody>
      <dsp:txXfrm rot="5400000">
        <a:off x="3656138" y="-1674476"/>
        <a:ext cx="378615" cy="6875411"/>
      </dsp:txXfrm>
    </dsp:sp>
    <dsp:sp modelId="{6EE9C927-9C9C-4E8B-B1B1-11290FDAECB1}">
      <dsp:nvSpPr>
        <dsp:cNvPr id="0" name=""/>
        <dsp:cNvSpPr/>
      </dsp:nvSpPr>
      <dsp:spPr>
        <a:xfrm rot="5400000">
          <a:off x="-87372" y="2184920"/>
          <a:ext cx="582485" cy="4077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87372" y="2184920"/>
        <a:ext cx="582485" cy="407740"/>
      </dsp:txXfrm>
    </dsp:sp>
    <dsp:sp modelId="{03136864-7977-4D7E-86D8-E85D3B50F72A}">
      <dsp:nvSpPr>
        <dsp:cNvPr id="0" name=""/>
        <dsp:cNvSpPr/>
      </dsp:nvSpPr>
      <dsp:spPr>
        <a:xfrm rot="5400000">
          <a:off x="3656138" y="-1150850"/>
          <a:ext cx="378615" cy="687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Индивидуальный подход к каждому</a:t>
          </a:r>
          <a:endParaRPr lang="ru-RU" sz="2600" kern="1200" dirty="0"/>
        </a:p>
      </dsp:txBody>
      <dsp:txXfrm rot="5400000">
        <a:off x="3656138" y="-1150850"/>
        <a:ext cx="378615" cy="6875411"/>
      </dsp:txXfrm>
    </dsp:sp>
    <dsp:sp modelId="{C8FE90A4-0423-451D-B4A8-4F33F79ADBD4}">
      <dsp:nvSpPr>
        <dsp:cNvPr id="0" name=""/>
        <dsp:cNvSpPr/>
      </dsp:nvSpPr>
      <dsp:spPr>
        <a:xfrm rot="5400000">
          <a:off x="-87372" y="2708547"/>
          <a:ext cx="582485" cy="4077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87372" y="2708547"/>
        <a:ext cx="582485" cy="407740"/>
      </dsp:txXfrm>
    </dsp:sp>
    <dsp:sp modelId="{B5D4F97B-9A6F-4208-8AB4-136A7A49DCA0}">
      <dsp:nvSpPr>
        <dsp:cNvPr id="0" name=""/>
        <dsp:cNvSpPr/>
      </dsp:nvSpPr>
      <dsp:spPr>
        <a:xfrm rot="5400000">
          <a:off x="3656138" y="-627223"/>
          <a:ext cx="378615" cy="687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err="1" smtClean="0"/>
            <a:t>Элективность</a:t>
          </a:r>
          <a:r>
            <a:rPr lang="ru-RU" sz="2600" kern="1200" dirty="0" smtClean="0"/>
            <a:t> </a:t>
          </a:r>
          <a:endParaRPr lang="ru-RU" sz="2600" kern="1200" dirty="0"/>
        </a:p>
      </dsp:txBody>
      <dsp:txXfrm rot="5400000">
        <a:off x="3656138" y="-627223"/>
        <a:ext cx="378615" cy="6875411"/>
      </dsp:txXfrm>
    </dsp:sp>
    <dsp:sp modelId="{12E758C2-CC7C-4BDF-9591-FB87610FE632}">
      <dsp:nvSpPr>
        <dsp:cNvPr id="0" name=""/>
        <dsp:cNvSpPr/>
      </dsp:nvSpPr>
      <dsp:spPr>
        <a:xfrm rot="5400000">
          <a:off x="-87372" y="3232173"/>
          <a:ext cx="582485" cy="4077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87372" y="3232173"/>
        <a:ext cx="582485" cy="407740"/>
      </dsp:txXfrm>
    </dsp:sp>
    <dsp:sp modelId="{EFFE317C-1ABD-401D-8DA5-4AA5E6397000}">
      <dsp:nvSpPr>
        <dsp:cNvPr id="0" name=""/>
        <dsp:cNvSpPr/>
      </dsp:nvSpPr>
      <dsp:spPr>
        <a:xfrm rot="5400000">
          <a:off x="3656138" y="-103597"/>
          <a:ext cx="378615" cy="687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err="1" smtClean="0"/>
            <a:t>Самомотивация</a:t>
          </a:r>
          <a:r>
            <a:rPr lang="ru-RU" sz="2600" kern="1200" dirty="0" smtClean="0"/>
            <a:t> </a:t>
          </a:r>
          <a:endParaRPr lang="ru-RU" sz="2600" kern="1200" dirty="0"/>
        </a:p>
      </dsp:txBody>
      <dsp:txXfrm rot="5400000">
        <a:off x="3656138" y="-103597"/>
        <a:ext cx="378615" cy="6875411"/>
      </dsp:txXfrm>
    </dsp:sp>
    <dsp:sp modelId="{49C9F53A-0FB8-44FD-9EE6-8D760AFB95F0}">
      <dsp:nvSpPr>
        <dsp:cNvPr id="0" name=""/>
        <dsp:cNvSpPr/>
      </dsp:nvSpPr>
      <dsp:spPr>
        <a:xfrm rot="5400000">
          <a:off x="-87372" y="3755800"/>
          <a:ext cx="582485" cy="4077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87372" y="3755800"/>
        <a:ext cx="582485" cy="407740"/>
      </dsp:txXfrm>
    </dsp:sp>
    <dsp:sp modelId="{DF827035-E3FA-48EC-A189-F66E2B6814AE}">
      <dsp:nvSpPr>
        <dsp:cNvPr id="0" name=""/>
        <dsp:cNvSpPr/>
      </dsp:nvSpPr>
      <dsp:spPr>
        <a:xfrm rot="5400000">
          <a:off x="3656138" y="420029"/>
          <a:ext cx="378615" cy="687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Применимость на практике</a:t>
          </a:r>
          <a:endParaRPr lang="ru-RU" sz="2600" kern="1200" dirty="0"/>
        </a:p>
      </dsp:txBody>
      <dsp:txXfrm rot="5400000">
        <a:off x="3656138" y="420029"/>
        <a:ext cx="378615" cy="6875411"/>
      </dsp:txXfrm>
    </dsp:sp>
    <dsp:sp modelId="{23A4E63D-FEFF-4FFE-B846-2769BBA453E5}">
      <dsp:nvSpPr>
        <dsp:cNvPr id="0" name=""/>
        <dsp:cNvSpPr/>
      </dsp:nvSpPr>
      <dsp:spPr>
        <a:xfrm rot="5400000">
          <a:off x="-87372" y="4279426"/>
          <a:ext cx="582485" cy="4077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87372" y="4279426"/>
        <a:ext cx="582485" cy="407740"/>
      </dsp:txXfrm>
    </dsp:sp>
    <dsp:sp modelId="{F0DB44A7-A950-4DFD-BC8E-A40222CB7B95}">
      <dsp:nvSpPr>
        <dsp:cNvPr id="0" name=""/>
        <dsp:cNvSpPr/>
      </dsp:nvSpPr>
      <dsp:spPr>
        <a:xfrm rot="5400000">
          <a:off x="3656138" y="943655"/>
          <a:ext cx="378615" cy="687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Непрерывность </a:t>
          </a:r>
          <a:endParaRPr lang="ru-RU" sz="2600" kern="1200" dirty="0"/>
        </a:p>
      </dsp:txBody>
      <dsp:txXfrm rot="5400000">
        <a:off x="3656138" y="943655"/>
        <a:ext cx="378615" cy="6875411"/>
      </dsp:txXfrm>
    </dsp:sp>
    <dsp:sp modelId="{627B111F-ABAA-4238-9D6A-50AC0596EE83}">
      <dsp:nvSpPr>
        <dsp:cNvPr id="0" name=""/>
        <dsp:cNvSpPr/>
      </dsp:nvSpPr>
      <dsp:spPr>
        <a:xfrm rot="5400000">
          <a:off x="-87372" y="4803052"/>
          <a:ext cx="582485" cy="4077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87372" y="4803052"/>
        <a:ext cx="582485" cy="407740"/>
      </dsp:txXfrm>
    </dsp:sp>
    <dsp:sp modelId="{A069A296-3C15-4431-85E9-17296A16DB0B}">
      <dsp:nvSpPr>
        <dsp:cNvPr id="0" name=""/>
        <dsp:cNvSpPr/>
      </dsp:nvSpPr>
      <dsp:spPr>
        <a:xfrm rot="5400000">
          <a:off x="3656138" y="1467281"/>
          <a:ext cx="378615" cy="687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Развитие личности</a:t>
          </a:r>
          <a:endParaRPr lang="ru-RU" sz="2600" kern="1200" dirty="0"/>
        </a:p>
      </dsp:txBody>
      <dsp:txXfrm rot="5400000">
        <a:off x="3656138" y="1467281"/>
        <a:ext cx="378615" cy="687541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815583-58FF-4788-85D6-C641E2BF4F07}">
      <dsp:nvSpPr>
        <dsp:cNvPr id="0" name=""/>
        <dsp:cNvSpPr/>
      </dsp:nvSpPr>
      <dsp:spPr>
        <a:xfrm>
          <a:off x="0" y="413481"/>
          <a:ext cx="4038600" cy="245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13440" tIns="416560" rIns="3134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Содержание предмета</a:t>
          </a: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Методика  обучения</a:t>
          </a: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Контакт с детьми</a:t>
          </a: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Взаимодействие с родителями</a:t>
          </a: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Общение коллегами</a:t>
          </a:r>
          <a:endParaRPr lang="ru-RU" sz="2000" kern="1200" dirty="0"/>
        </a:p>
      </dsp:txBody>
      <dsp:txXfrm>
        <a:off x="0" y="413481"/>
        <a:ext cx="4038600" cy="2457000"/>
      </dsp:txXfrm>
    </dsp:sp>
    <dsp:sp modelId="{53822B12-64A7-4E8B-A5AE-6A014294AB64}">
      <dsp:nvSpPr>
        <dsp:cNvPr id="0" name=""/>
        <dsp:cNvSpPr/>
      </dsp:nvSpPr>
      <dsp:spPr>
        <a:xfrm>
          <a:off x="201930" y="118281"/>
          <a:ext cx="2827020" cy="590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Молодые специалисты</a:t>
          </a:r>
          <a:endParaRPr lang="ru-RU" sz="2000" kern="1200" dirty="0"/>
        </a:p>
      </dsp:txBody>
      <dsp:txXfrm>
        <a:off x="201930" y="118281"/>
        <a:ext cx="2827020" cy="590400"/>
      </dsp:txXfrm>
    </dsp:sp>
    <dsp:sp modelId="{7EC1EFBB-122E-4903-AF8F-9D004B0E361B}">
      <dsp:nvSpPr>
        <dsp:cNvPr id="0" name=""/>
        <dsp:cNvSpPr/>
      </dsp:nvSpPr>
      <dsp:spPr>
        <a:xfrm>
          <a:off x="0" y="3273681"/>
          <a:ext cx="403860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13440" tIns="416560" rIns="3134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Профессиональное выгорание</a:t>
          </a:r>
          <a:endParaRPr lang="ru-RU" sz="2000" kern="1200" dirty="0"/>
        </a:p>
      </dsp:txBody>
      <dsp:txXfrm>
        <a:off x="0" y="3273681"/>
        <a:ext cx="4038600" cy="1134000"/>
      </dsp:txXfrm>
    </dsp:sp>
    <dsp:sp modelId="{BB6E3F8E-7C17-441C-9C67-5C6C31AD6ADC}">
      <dsp:nvSpPr>
        <dsp:cNvPr id="0" name=""/>
        <dsp:cNvSpPr/>
      </dsp:nvSpPr>
      <dsp:spPr>
        <a:xfrm>
          <a:off x="201930" y="2978481"/>
          <a:ext cx="2827020" cy="59040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Опытные педагоги</a:t>
          </a:r>
          <a:endParaRPr lang="ru-RU" sz="2000" kern="1200" dirty="0"/>
        </a:p>
      </dsp:txBody>
      <dsp:txXfrm>
        <a:off x="201930" y="2978481"/>
        <a:ext cx="2827020" cy="5904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AB7394-0C96-4BC5-94C4-5C861641C9E8}">
      <dsp:nvSpPr>
        <dsp:cNvPr id="0" name=""/>
        <dsp:cNvSpPr/>
      </dsp:nvSpPr>
      <dsp:spPr>
        <a:xfrm rot="5400000">
          <a:off x="4319808" y="-2825742"/>
          <a:ext cx="824492" cy="6686385"/>
        </a:xfrm>
        <a:prstGeom prst="round2SameRect">
          <a:avLst/>
        </a:prstGeom>
        <a:solidFill>
          <a:srgbClr val="D1E5FB">
            <a:alpha val="89804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Ориентация  содержания методической  работы на внедрение современных образовательных технологий в деятельность каждого учителя;</a:t>
          </a:r>
          <a:endParaRPr lang="ru-RU" sz="2000" kern="1200" dirty="0"/>
        </a:p>
      </dsp:txBody>
      <dsp:txXfrm rot="5400000">
        <a:off x="4319808" y="-2825742"/>
        <a:ext cx="824492" cy="6686385"/>
      </dsp:txXfrm>
    </dsp:sp>
    <dsp:sp modelId="{10865737-82C3-4642-821E-DB2D78646093}">
      <dsp:nvSpPr>
        <dsp:cNvPr id="0" name=""/>
        <dsp:cNvSpPr/>
      </dsp:nvSpPr>
      <dsp:spPr>
        <a:xfrm>
          <a:off x="154352" y="2142"/>
          <a:ext cx="1234509" cy="10306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just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 dirty="0"/>
        </a:p>
      </dsp:txBody>
      <dsp:txXfrm>
        <a:off x="154352" y="2142"/>
        <a:ext cx="1234509" cy="1030615"/>
      </dsp:txXfrm>
    </dsp:sp>
    <dsp:sp modelId="{7C27E29F-4A2D-4072-BB3B-C4032FFB64D2}">
      <dsp:nvSpPr>
        <dsp:cNvPr id="0" name=""/>
        <dsp:cNvSpPr/>
      </dsp:nvSpPr>
      <dsp:spPr>
        <a:xfrm rot="5400000">
          <a:off x="4319808" y="-1743596"/>
          <a:ext cx="824492" cy="6686385"/>
        </a:xfrm>
        <a:prstGeom prst="round2SameRect">
          <a:avLst/>
        </a:prstGeom>
        <a:solidFill>
          <a:srgbClr val="D1E5FB">
            <a:alpha val="89804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Освоение новых технологий через их практическое применение в типичных и нестандартных ситуациях при решении профессиональных задач;</a:t>
          </a:r>
          <a:endParaRPr lang="ru-RU" sz="2000" kern="1200" dirty="0"/>
        </a:p>
      </dsp:txBody>
      <dsp:txXfrm rot="5400000">
        <a:off x="4319808" y="-1743596"/>
        <a:ext cx="824492" cy="6686385"/>
      </dsp:txXfrm>
    </dsp:sp>
    <dsp:sp modelId="{B8D53164-D2E2-4E77-B49C-98BCE061DC90}">
      <dsp:nvSpPr>
        <dsp:cNvPr id="0" name=""/>
        <dsp:cNvSpPr/>
      </dsp:nvSpPr>
      <dsp:spPr>
        <a:xfrm>
          <a:off x="154352" y="1084288"/>
          <a:ext cx="1234509" cy="10306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just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 dirty="0"/>
        </a:p>
      </dsp:txBody>
      <dsp:txXfrm>
        <a:off x="154352" y="1084288"/>
        <a:ext cx="1234509" cy="1030615"/>
      </dsp:txXfrm>
    </dsp:sp>
    <dsp:sp modelId="{633EA1C8-35E5-49D1-8227-F4AA23292372}">
      <dsp:nvSpPr>
        <dsp:cNvPr id="0" name=""/>
        <dsp:cNvSpPr/>
      </dsp:nvSpPr>
      <dsp:spPr>
        <a:xfrm rot="5400000">
          <a:off x="4319808" y="-661450"/>
          <a:ext cx="824492" cy="6686385"/>
        </a:xfrm>
        <a:prstGeom prst="round2SameRect">
          <a:avLst/>
        </a:prstGeom>
        <a:solidFill>
          <a:srgbClr val="D1E5FB">
            <a:alpha val="89804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Междисциплинарный характер работы, ориентированный на решение конкретных ситуаций из реального педагогического опыта;</a:t>
          </a:r>
          <a:endParaRPr lang="ru-RU" sz="2000" kern="1200" dirty="0"/>
        </a:p>
      </dsp:txBody>
      <dsp:txXfrm rot="5400000">
        <a:off x="4319808" y="-661450"/>
        <a:ext cx="824492" cy="6686385"/>
      </dsp:txXfrm>
    </dsp:sp>
    <dsp:sp modelId="{9BE0308A-29BD-459F-9EA5-F744F4F316C8}">
      <dsp:nvSpPr>
        <dsp:cNvPr id="0" name=""/>
        <dsp:cNvSpPr/>
      </dsp:nvSpPr>
      <dsp:spPr>
        <a:xfrm>
          <a:off x="154352" y="2166434"/>
          <a:ext cx="1234509" cy="10306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just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 dirty="0"/>
        </a:p>
      </dsp:txBody>
      <dsp:txXfrm>
        <a:off x="154352" y="2166434"/>
        <a:ext cx="1234509" cy="1030615"/>
      </dsp:txXfrm>
    </dsp:sp>
    <dsp:sp modelId="{276508EC-FE6A-4316-ADF0-B1416E67B11B}">
      <dsp:nvSpPr>
        <dsp:cNvPr id="0" name=""/>
        <dsp:cNvSpPr/>
      </dsp:nvSpPr>
      <dsp:spPr>
        <a:xfrm rot="5400000">
          <a:off x="4319808" y="420695"/>
          <a:ext cx="824492" cy="6686385"/>
        </a:xfrm>
        <a:prstGeom prst="round2SameRect">
          <a:avLst/>
        </a:prstGeom>
        <a:solidFill>
          <a:srgbClr val="D1E5FB">
            <a:alpha val="89804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Формирование  устойчивой связи между профессиональными и личностно  (социально) значимыми компетенциями учителя</a:t>
          </a:r>
          <a:r>
            <a:rPr lang="en-US" sz="2000" kern="1200" dirty="0" smtClean="0"/>
            <a:t>.</a:t>
          </a:r>
          <a:endParaRPr lang="ru-RU" sz="2000" kern="1200" dirty="0"/>
        </a:p>
      </dsp:txBody>
      <dsp:txXfrm rot="5400000">
        <a:off x="4319808" y="420695"/>
        <a:ext cx="824492" cy="6686385"/>
      </dsp:txXfrm>
    </dsp:sp>
    <dsp:sp modelId="{19CEF43B-5494-4EC1-8645-9E1410216A4B}">
      <dsp:nvSpPr>
        <dsp:cNvPr id="0" name=""/>
        <dsp:cNvSpPr/>
      </dsp:nvSpPr>
      <dsp:spPr>
        <a:xfrm>
          <a:off x="154352" y="3248580"/>
          <a:ext cx="1234509" cy="10306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just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0" kern="1200" dirty="0"/>
        </a:p>
      </dsp:txBody>
      <dsp:txXfrm>
        <a:off x="154352" y="3248580"/>
        <a:ext cx="1234509" cy="103061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E90CD7-9222-409C-940E-18C915409497}">
      <dsp:nvSpPr>
        <dsp:cNvPr id="0" name=""/>
        <dsp:cNvSpPr/>
      </dsp:nvSpPr>
      <dsp:spPr>
        <a:xfrm rot="5400000">
          <a:off x="-185966" y="189497"/>
          <a:ext cx="1239777" cy="867844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ym typeface="Wingdings"/>
            </a:rPr>
            <a:t></a:t>
          </a:r>
          <a:endParaRPr lang="en-US" sz="2000" kern="1200" dirty="0"/>
        </a:p>
      </dsp:txBody>
      <dsp:txXfrm rot="5400000">
        <a:off x="-185966" y="189497"/>
        <a:ext cx="1239777" cy="867844"/>
      </dsp:txXfrm>
    </dsp:sp>
    <dsp:sp modelId="{BAC217C2-4B73-43E0-864F-9A3ED10F2703}">
      <dsp:nvSpPr>
        <dsp:cNvPr id="0" name=""/>
        <dsp:cNvSpPr/>
      </dsp:nvSpPr>
      <dsp:spPr>
        <a:xfrm rot="5400000">
          <a:off x="3960602" y="-3089227"/>
          <a:ext cx="805855" cy="69913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Читательская</a:t>
          </a:r>
          <a:r>
            <a:rPr lang="en-US" sz="3200" kern="1200" dirty="0" smtClean="0"/>
            <a:t> </a:t>
          </a:r>
          <a:r>
            <a:rPr lang="ru-RU" sz="3200" kern="1200" dirty="0" smtClean="0"/>
            <a:t> грамотность</a:t>
          </a:r>
          <a:endParaRPr lang="en-US" sz="3200" kern="1200" dirty="0"/>
        </a:p>
      </dsp:txBody>
      <dsp:txXfrm rot="5400000">
        <a:off x="3960602" y="-3089227"/>
        <a:ext cx="805855" cy="6991371"/>
      </dsp:txXfrm>
    </dsp:sp>
    <dsp:sp modelId="{C7091ABD-4EEE-4115-AACB-AC9D4EE3E723}">
      <dsp:nvSpPr>
        <dsp:cNvPr id="0" name=""/>
        <dsp:cNvSpPr/>
      </dsp:nvSpPr>
      <dsp:spPr>
        <a:xfrm rot="5400000">
          <a:off x="-185966" y="1282538"/>
          <a:ext cx="1239777" cy="867844"/>
        </a:xfrm>
        <a:prstGeom prst="chevron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ym typeface="Wingdings"/>
            </a:rPr>
            <a:t></a:t>
          </a:r>
          <a:endParaRPr lang="en-US" sz="2000" kern="1200" dirty="0"/>
        </a:p>
      </dsp:txBody>
      <dsp:txXfrm rot="5400000">
        <a:off x="-185966" y="1282538"/>
        <a:ext cx="1239777" cy="867844"/>
      </dsp:txXfrm>
    </dsp:sp>
    <dsp:sp modelId="{9510F8A2-1277-4C67-A5BA-67C0F7C0094F}">
      <dsp:nvSpPr>
        <dsp:cNvPr id="0" name=""/>
        <dsp:cNvSpPr/>
      </dsp:nvSpPr>
      <dsp:spPr>
        <a:xfrm rot="5400000">
          <a:off x="3960602" y="-1996186"/>
          <a:ext cx="805855" cy="69913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Математическая</a:t>
          </a:r>
          <a:r>
            <a:rPr lang="en-US" sz="3200" kern="1200" dirty="0" smtClean="0"/>
            <a:t> </a:t>
          </a:r>
          <a:r>
            <a:rPr lang="ru-RU" sz="3200" kern="1200" dirty="0" smtClean="0"/>
            <a:t> грамотность</a:t>
          </a:r>
          <a:endParaRPr lang="en-US" sz="3200" kern="1200" dirty="0"/>
        </a:p>
      </dsp:txBody>
      <dsp:txXfrm rot="5400000">
        <a:off x="3960602" y="-1996186"/>
        <a:ext cx="805855" cy="6991371"/>
      </dsp:txXfrm>
    </dsp:sp>
    <dsp:sp modelId="{48BBE82B-C593-47CF-A7DD-9EA4A6DB86A8}">
      <dsp:nvSpPr>
        <dsp:cNvPr id="0" name=""/>
        <dsp:cNvSpPr/>
      </dsp:nvSpPr>
      <dsp:spPr>
        <a:xfrm rot="5400000">
          <a:off x="-185966" y="2375579"/>
          <a:ext cx="1239777" cy="867844"/>
        </a:xfrm>
        <a:prstGeom prst="chevron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ym typeface="Wingdings"/>
            </a:rPr>
            <a:t></a:t>
          </a:r>
          <a:endParaRPr lang="en-US" sz="2000" kern="1200" dirty="0"/>
        </a:p>
      </dsp:txBody>
      <dsp:txXfrm rot="5400000">
        <a:off x="-185966" y="2375579"/>
        <a:ext cx="1239777" cy="867844"/>
      </dsp:txXfrm>
    </dsp:sp>
    <dsp:sp modelId="{1610668B-804F-4AA5-A037-FBED7B3E2E06}">
      <dsp:nvSpPr>
        <dsp:cNvPr id="0" name=""/>
        <dsp:cNvSpPr/>
      </dsp:nvSpPr>
      <dsp:spPr>
        <a:xfrm rot="5400000">
          <a:off x="3960602" y="-903144"/>
          <a:ext cx="805855" cy="69913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err="1" smtClean="0"/>
            <a:t>Естественно-научная</a:t>
          </a:r>
          <a:r>
            <a:rPr lang="ru-RU" sz="3200" kern="1200" dirty="0" smtClean="0"/>
            <a:t> грамотность</a:t>
          </a:r>
          <a:endParaRPr lang="en-US" sz="3200" kern="1200" dirty="0"/>
        </a:p>
      </dsp:txBody>
      <dsp:txXfrm rot="5400000">
        <a:off x="3960602" y="-903144"/>
        <a:ext cx="805855" cy="6991371"/>
      </dsp:txXfrm>
    </dsp:sp>
    <dsp:sp modelId="{9015F32D-7439-4A83-95A1-8120FBE137AA}">
      <dsp:nvSpPr>
        <dsp:cNvPr id="0" name=""/>
        <dsp:cNvSpPr/>
      </dsp:nvSpPr>
      <dsp:spPr>
        <a:xfrm rot="5400000">
          <a:off x="-185966" y="3468621"/>
          <a:ext cx="1239777" cy="867844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ym typeface="Wingdings"/>
            </a:rPr>
            <a:t></a:t>
          </a:r>
          <a:endParaRPr lang="ru-RU" sz="2000" kern="1200" dirty="0"/>
        </a:p>
      </dsp:txBody>
      <dsp:txXfrm rot="5400000">
        <a:off x="-185966" y="3468621"/>
        <a:ext cx="1239777" cy="867844"/>
      </dsp:txXfrm>
    </dsp:sp>
    <dsp:sp modelId="{3106BB2D-60CD-4A4F-8C8E-9F358140BB17}">
      <dsp:nvSpPr>
        <dsp:cNvPr id="0" name=""/>
        <dsp:cNvSpPr/>
      </dsp:nvSpPr>
      <dsp:spPr>
        <a:xfrm rot="5400000">
          <a:off x="3960602" y="189896"/>
          <a:ext cx="805855" cy="69913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Финансовая грамотность</a:t>
          </a:r>
          <a:endParaRPr lang="ru-RU" sz="3200" kern="1200" dirty="0"/>
        </a:p>
      </dsp:txBody>
      <dsp:txXfrm rot="5400000">
        <a:off x="3960602" y="189896"/>
        <a:ext cx="805855" cy="69913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58D26-BE19-4BA2-B019-E13DC1825319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F85D-75A5-4632-ACDF-068D1030B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286C2-AE96-440B-BAD1-56D338517BA7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3826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FEE8C-0F32-48ED-B837-26D5F5814C75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Практическое руководство к разработке</a:t>
            </a:r>
            <a:r>
              <a:rPr lang="ru-RU" baseline="0" dirty="0" smtClean="0"/>
              <a:t> каждого урока учителя математики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BA404B-43D8-4BFA-8373-3AD3EAC8BF78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FEA25-C6EE-4018-8AA2-07C2143A6A61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286C2-AE96-440B-BAD1-56D338517BA7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21.10.2020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classroom.google.com/h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6" y="2204864"/>
            <a:ext cx="9136863" cy="1470025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Эффективные формы </a:t>
            </a:r>
            <a:b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организации методической работы </a:t>
            </a:r>
            <a:b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 условиях реализации ФГОС </a:t>
            </a:r>
            <a:b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 профессиональных  стандартов </a:t>
            </a:r>
            <a:b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педагогических работников</a:t>
            </a:r>
            <a:endParaRPr lang="uk-UA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err="1" smtClean="0"/>
              <a:t>Элективность</a:t>
            </a:r>
            <a:r>
              <a:rPr lang="ru-RU" dirty="0" smtClean="0"/>
              <a:t> </a:t>
            </a:r>
          </a:p>
        </p:txBody>
      </p:sp>
      <p:pic>
        <p:nvPicPr>
          <p:cNvPr id="614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3568" y="1196752"/>
            <a:ext cx="357312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2204864"/>
            <a:ext cx="4038600" cy="32732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Осознанный</a:t>
            </a:r>
            <a:r>
              <a:rPr lang="ru-RU" sz="3600" b="1" dirty="0" smtClean="0"/>
              <a:t> выбор учителем траектории своего развития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err="1" smtClean="0"/>
              <a:t>Самомотивация</a:t>
            </a:r>
            <a:endParaRPr lang="ru-RU" dirty="0" smtClean="0"/>
          </a:p>
        </p:txBody>
      </p:sp>
      <p:pic>
        <p:nvPicPr>
          <p:cNvPr id="5121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Применимость на практике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44824"/>
          <a:ext cx="8229600" cy="428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Непрерывность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/>
              <a:t>Обучение особенно </a:t>
            </a:r>
            <a:r>
              <a:rPr lang="ru-RU" sz="3600" b="1" dirty="0" smtClean="0">
                <a:solidFill>
                  <a:srgbClr val="FF0000"/>
                </a:solidFill>
              </a:rPr>
              <a:t>эффективно</a:t>
            </a:r>
            <a:r>
              <a:rPr lang="ru-RU" sz="3600" b="1" dirty="0" smtClean="0"/>
              <a:t>,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ru-RU" sz="3600" b="1" dirty="0" smtClean="0"/>
              <a:t>если продолжается </a:t>
            </a:r>
            <a:r>
              <a:rPr lang="ru-RU" sz="3600" b="1" dirty="0" smtClean="0">
                <a:solidFill>
                  <a:srgbClr val="FF0000"/>
                </a:solidFill>
              </a:rPr>
              <a:t>постоянно</a:t>
            </a:r>
          </a:p>
          <a:p>
            <a:pPr>
              <a:buNone/>
            </a:pPr>
            <a:endParaRPr lang="ru-RU" sz="3600" b="1" dirty="0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/>
          <a:srcRect t="18113"/>
          <a:stretch>
            <a:fillRect/>
          </a:stretch>
        </p:blipFill>
        <p:spPr bwMode="auto">
          <a:xfrm>
            <a:off x="4427983" y="1700808"/>
            <a:ext cx="4049925" cy="4145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2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5976" y="4054516"/>
            <a:ext cx="1264912" cy="13039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908720"/>
            <a:ext cx="6184012" cy="774428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Развитие личности</a:t>
            </a:r>
          </a:p>
        </p:txBody>
      </p:sp>
      <p:pic>
        <p:nvPicPr>
          <p:cNvPr id="4" name="Содержимое 3" descr="10.jpg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7824" y="2398332"/>
            <a:ext cx="1561619" cy="1335184"/>
          </a:xfrm>
        </p:spPr>
      </p:pic>
      <p:pic>
        <p:nvPicPr>
          <p:cNvPr id="5" name="Рисунок 4" descr="9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1760" y="2758372"/>
            <a:ext cx="1303952" cy="1499155"/>
          </a:xfrm>
          <a:prstGeom prst="rect">
            <a:avLst/>
          </a:prstGeom>
        </p:spPr>
      </p:pic>
      <p:pic>
        <p:nvPicPr>
          <p:cNvPr id="6" name="Рисунок 5" descr="8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9468" y="3478452"/>
            <a:ext cx="1686548" cy="1311759"/>
          </a:xfrm>
          <a:prstGeom prst="rect">
            <a:avLst/>
          </a:prstGeom>
        </p:spPr>
      </p:pic>
      <p:pic>
        <p:nvPicPr>
          <p:cNvPr id="10" name="Рисунок 9" descr="5.jpg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3968" y="2044365"/>
            <a:ext cx="1944216" cy="1647508"/>
          </a:xfrm>
          <a:prstGeom prst="rect">
            <a:avLst/>
          </a:prstGeom>
        </p:spPr>
      </p:pic>
      <p:pic>
        <p:nvPicPr>
          <p:cNvPr id="11" name="Рисунок 10" descr="4.jpg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046404"/>
            <a:ext cx="2006681" cy="1421074"/>
          </a:xfrm>
          <a:prstGeom prst="rect">
            <a:avLst/>
          </a:prstGeom>
        </p:spPr>
      </p:pic>
      <p:pic>
        <p:nvPicPr>
          <p:cNvPr id="12" name="Рисунок 11" descr="3.jpg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12494" y="3838492"/>
            <a:ext cx="1475730" cy="1592851"/>
          </a:xfrm>
          <a:prstGeom prst="rect">
            <a:avLst/>
          </a:prstGeom>
        </p:spPr>
      </p:pic>
      <p:pic>
        <p:nvPicPr>
          <p:cNvPr id="13" name="Рисунок 12" descr="1.jpg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5976" y="5134636"/>
            <a:ext cx="1834903" cy="1061901"/>
          </a:xfrm>
          <a:prstGeom prst="rect">
            <a:avLst/>
          </a:prstGeom>
        </p:spPr>
      </p:pic>
      <p:pic>
        <p:nvPicPr>
          <p:cNvPr id="9" name="Рисунок 8" descr="6.jpg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9F1"/>
              </a:clrFrom>
              <a:clrTo>
                <a:srgbClr val="FFF9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5206644"/>
            <a:ext cx="1920791" cy="1030668"/>
          </a:xfrm>
          <a:prstGeom prst="rect">
            <a:avLst/>
          </a:prstGeom>
        </p:spPr>
      </p:pic>
      <p:pic>
        <p:nvPicPr>
          <p:cNvPr id="8" name="Рисунок 7" descr="7.jpg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2824" y="4054516"/>
            <a:ext cx="2006681" cy="1311761"/>
          </a:xfrm>
          <a:prstGeom prst="rect">
            <a:avLst/>
          </a:prstGeom>
        </p:spPr>
      </p:pic>
      <p:pic>
        <p:nvPicPr>
          <p:cNvPr id="32" name="Рисунок 31" descr="око.jpg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3279" y="1988840"/>
            <a:ext cx="4266953" cy="43204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427984" y="5301208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Самооценка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5976" y="4437112"/>
            <a:ext cx="11240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«Стать </a:t>
            </a:r>
            <a:b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лучше»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92080" y="4221088"/>
            <a:ext cx="1271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latin typeface="Arial Narrow" pitchFamily="34" charset="0"/>
              </a:rPr>
              <a:t>Эмпатия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32040" y="3501008"/>
            <a:ext cx="1407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Уважение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99992" y="2636912"/>
            <a:ext cx="154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Признание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47864" y="5517232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Знания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15816" y="4581128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Опыт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47864" y="3789040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Результаты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11760" y="3327375"/>
            <a:ext cx="1438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Открытия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5856" y="263691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Статус 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964488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70000"/>
              </a:lnSpc>
            </a:pPr>
            <a:r>
              <a:rPr lang="ru-RU" sz="3600" dirty="0" smtClean="0"/>
              <a:t>Структура управления образования Лениногорского муниципального района</a:t>
            </a:r>
            <a:endParaRPr lang="ru-RU" sz="36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-706"/>
          <a:stretch>
            <a:fillRect/>
          </a:stretch>
        </p:blipFill>
        <p:spPr bwMode="auto">
          <a:xfrm>
            <a:off x="251520" y="1844824"/>
            <a:ext cx="8848265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8100392" cy="517450"/>
          </a:xfrm>
          <a:noFill/>
        </p:spPr>
        <p:txBody>
          <a:bodyPr>
            <a:normAutofit fontScale="90000"/>
          </a:bodyPr>
          <a:lstStyle/>
          <a:p>
            <a:pPr algn="r"/>
            <a:r>
              <a:rPr lang="ru-RU" sz="3600" dirty="0" smtClean="0"/>
              <a:t>Кадровый состав методической службы</a:t>
            </a:r>
            <a:endParaRPr lang="ru-RU" sz="36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77117094"/>
              </p:ext>
            </p:extLst>
          </p:nvPr>
        </p:nvGraphicFramePr>
        <p:xfrm>
          <a:off x="179512" y="1160874"/>
          <a:ext cx="8856984" cy="543647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800201"/>
                <a:gridCol w="2160239"/>
                <a:gridCol w="4896544"/>
              </a:tblGrid>
              <a:tr h="22746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ФИО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 Должность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Курируемые направления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794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/>
                        <a:t>Миргалиева</a:t>
                      </a:r>
                      <a:r>
                        <a:rPr lang="ru-RU" sz="1500" dirty="0"/>
                        <a:t> Гузель </a:t>
                      </a:r>
                      <a:r>
                        <a:rPr lang="ru-RU" sz="1500" dirty="0" err="1"/>
                        <a:t>Наилевна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методист по учебным предметам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предметы</a:t>
                      </a:r>
                      <a:r>
                        <a:rPr lang="ru-RU" sz="1500" dirty="0"/>
                        <a:t>: физкультура, ОБЖ, музыка, технология; патриотическое  и трудовое воспитание, </a:t>
                      </a:r>
                      <a:r>
                        <a:rPr lang="ru-RU" sz="1500" dirty="0" smtClean="0"/>
                        <a:t>спортивно-оздоровительная </a:t>
                      </a:r>
                      <a:r>
                        <a:rPr lang="ru-RU" sz="1500" dirty="0"/>
                        <a:t>работа, вопросы ГО и ЧС 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1196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Сидорова </a:t>
                      </a:r>
                      <a:r>
                        <a:rPr lang="ru-RU" sz="1500" dirty="0" err="1"/>
                        <a:t>Югина</a:t>
                      </a:r>
                      <a:r>
                        <a:rPr lang="ru-RU" sz="1500" dirty="0"/>
                        <a:t> Вячеславовна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методист по </a:t>
                      </a:r>
                      <a:r>
                        <a:rPr lang="ru-RU" sz="1500" dirty="0" smtClean="0"/>
                        <a:t>ресурсному обеспечению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учебники, подписка; предметы</a:t>
                      </a:r>
                      <a:r>
                        <a:rPr lang="ru-RU" sz="1500" dirty="0"/>
                        <a:t>: </a:t>
                      </a:r>
                      <a:r>
                        <a:rPr lang="ru-RU" sz="1500" dirty="0" smtClean="0"/>
                        <a:t> химия</a:t>
                      </a:r>
                      <a:r>
                        <a:rPr lang="ru-RU" sz="1500" dirty="0"/>
                        <a:t>, </a:t>
                      </a:r>
                      <a:r>
                        <a:rPr lang="ru-RU" sz="1500" dirty="0" smtClean="0"/>
                        <a:t>биология; история, обществознание,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dirty="0" smtClean="0"/>
                        <a:t>экологическое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dirty="0" smtClean="0"/>
                        <a:t>образование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794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/>
                        <a:t>Минвалеева</a:t>
                      </a:r>
                      <a:r>
                        <a:rPr lang="ru-RU" sz="1500" baseline="0" dirty="0" smtClean="0"/>
                        <a:t> Ирина Николаевна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методист по кадрам и аттестации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аттестация и повышение квалификации работников, работа с одаренными детьми, ПНПО, предмет</a:t>
                      </a:r>
                      <a:r>
                        <a:rPr lang="en-US" sz="1500" baseline="0" dirty="0" smtClean="0"/>
                        <a:t> </a:t>
                      </a:r>
                      <a:r>
                        <a:rPr lang="ru-RU" sz="1500" baseline="0" dirty="0" smtClean="0"/>
                        <a:t>ИЗО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794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/>
                        <a:t>Валиахметова Римма Сагитовна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методист по ИКТ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ИКТ</a:t>
                      </a:r>
                      <a:r>
                        <a:rPr lang="ru-RU" sz="1500" dirty="0"/>
                        <a:t>,  проверка электронных журналов, муниципальный координатор </a:t>
                      </a:r>
                      <a:r>
                        <a:rPr lang="ru-RU" sz="1500" dirty="0" smtClean="0"/>
                        <a:t>ЕГЭ, предмет математика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1196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/>
                        <a:t>Волдавина Лиана Ренатовна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методист по </a:t>
                      </a:r>
                      <a:r>
                        <a:rPr lang="ru-RU" sz="1500" dirty="0" err="1" smtClean="0"/>
                        <a:t>дошколь-ному</a:t>
                      </a:r>
                      <a:r>
                        <a:rPr lang="ru-RU" sz="1500" dirty="0" smtClean="0"/>
                        <a:t> </a:t>
                      </a:r>
                      <a:r>
                        <a:rPr lang="ru-RU" sz="1500" dirty="0"/>
                        <a:t>воспитанию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методические </a:t>
                      </a:r>
                      <a:r>
                        <a:rPr lang="ru-RU" sz="1500" dirty="0"/>
                        <a:t>вопросы по </a:t>
                      </a:r>
                      <a:r>
                        <a:rPr lang="ru-RU" sz="1500" dirty="0" smtClean="0"/>
                        <a:t>ДОУ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1196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/>
                        <a:t>Гаделшина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/>
                        <a:t>Гульнара</a:t>
                      </a:r>
                      <a:r>
                        <a:rPr lang="ru-RU" sz="1500" dirty="0"/>
                        <a:t> </a:t>
                      </a:r>
                      <a:r>
                        <a:rPr lang="ru-RU" sz="1500" dirty="0" err="1" smtClean="0"/>
                        <a:t>Мингазетдиновна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методист по </a:t>
                      </a:r>
                      <a:r>
                        <a:rPr lang="ru-RU" sz="1500" dirty="0" smtClean="0"/>
                        <a:t>начальному </a:t>
                      </a:r>
                      <a:r>
                        <a:rPr lang="ru-RU" sz="1500" dirty="0"/>
                        <a:t>образованию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начальное образование </a:t>
                      </a:r>
                      <a:r>
                        <a:rPr lang="ru-RU" sz="1500" dirty="0"/>
                        <a:t>и </a:t>
                      </a:r>
                      <a:r>
                        <a:rPr lang="ru-RU" sz="1500" dirty="0" smtClean="0"/>
                        <a:t>воспитание; </a:t>
                      </a:r>
                      <a:r>
                        <a:rPr lang="ru-RU" sz="1500" dirty="0"/>
                        <a:t>муниципальный координатор </a:t>
                      </a:r>
                      <a:r>
                        <a:rPr lang="ru-RU" sz="1500" dirty="0" smtClean="0"/>
                        <a:t>ОГЭ, предмет русский язык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794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Даниелян Елизавета </a:t>
                      </a:r>
                      <a:r>
                        <a:rPr lang="ru-RU" sz="1500" dirty="0" err="1"/>
                        <a:t>Размиковна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методист по воспитательной работе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воспитательная работа, </a:t>
                      </a:r>
                      <a:r>
                        <a:rPr lang="ru-RU" sz="1500" dirty="0"/>
                        <a:t>работа УДО,  зимний и летний отдых, работа с учащимися по   борьбе с </a:t>
                      </a:r>
                      <a:r>
                        <a:rPr lang="ru-RU" sz="1500" dirty="0" smtClean="0"/>
                        <a:t>экстремизмом  </a:t>
                      </a:r>
                      <a:r>
                        <a:rPr lang="ru-RU" sz="1500" dirty="0"/>
                        <a:t>и терроризмом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794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/>
                        <a:t>Онюшкина</a:t>
                      </a:r>
                      <a:r>
                        <a:rPr lang="ru-RU" sz="1500" baseline="0" dirty="0" smtClean="0"/>
                        <a:t> Елена Дмитриевна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методист - психолог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работа  ОУ с </a:t>
                      </a:r>
                      <a:r>
                        <a:rPr lang="ru-RU" sz="1500" dirty="0"/>
                        <a:t>детьми с </a:t>
                      </a:r>
                      <a:r>
                        <a:rPr lang="ru-RU" sz="1500" dirty="0" smtClean="0"/>
                        <a:t>ОВЗ, </a:t>
                      </a:r>
                      <a:r>
                        <a:rPr lang="ru-RU" sz="1500" dirty="0"/>
                        <a:t>обучение на дому, инклюзивное образование, </a:t>
                      </a:r>
                      <a:r>
                        <a:rPr lang="ru-RU" sz="1500" dirty="0" smtClean="0"/>
                        <a:t>ПМПК</a:t>
                      </a:r>
                      <a:r>
                        <a:rPr lang="ru-RU" sz="1500" dirty="0"/>
                        <a:t>, </a:t>
                      </a:r>
                      <a:r>
                        <a:rPr lang="ru-RU" sz="1500" dirty="0" smtClean="0"/>
                        <a:t>работа  психолого-педагогической службы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525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/>
                        <a:t>Ахмадиева</a:t>
                      </a:r>
                      <a:r>
                        <a:rPr lang="ru-RU" sz="1500" dirty="0" smtClean="0"/>
                        <a:t> </a:t>
                      </a:r>
                      <a:r>
                        <a:rPr lang="ru-RU" sz="1500" dirty="0" err="1" smtClean="0"/>
                        <a:t>Элиза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baseline="0" dirty="0" err="1" smtClean="0"/>
                        <a:t>Фазлахматовна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методист по учебным предметам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предметы: физика, информатика, география,</a:t>
                      </a:r>
                      <a:r>
                        <a:rPr lang="ru-RU" sz="1500" baseline="0" dirty="0" smtClean="0"/>
                        <a:t> работа геологического центра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525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/>
                        <a:t>Фатыхова</a:t>
                      </a:r>
                      <a:r>
                        <a:rPr lang="ru-RU" sz="1500" dirty="0" smtClean="0"/>
                        <a:t> Римма </a:t>
                      </a:r>
                      <a:r>
                        <a:rPr lang="ru-RU" sz="1500" dirty="0" err="1" smtClean="0"/>
                        <a:t>Ринатовна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методист по </a:t>
                      </a:r>
                      <a:r>
                        <a:rPr lang="ru-RU" sz="1500" dirty="0" err="1" smtClean="0"/>
                        <a:t>националь-ному</a:t>
                      </a:r>
                      <a:r>
                        <a:rPr lang="ru-RU" sz="1500" dirty="0" smtClean="0"/>
                        <a:t> образованию</a:t>
                      </a:r>
                      <a:r>
                        <a:rPr lang="ru-RU" sz="1500" baseline="0" dirty="0" smtClean="0"/>
                        <a:t> и воспитанию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национальное образование и воспитание; предметы:</a:t>
                      </a:r>
                      <a:r>
                        <a:rPr lang="ru-RU" sz="1500" baseline="0" dirty="0" smtClean="0"/>
                        <a:t> родной язык, родная литература, иностранные языка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542010" cy="4514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Направления деятельности ММС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22919686"/>
              </p:ext>
            </p:extLst>
          </p:nvPr>
        </p:nvGraphicFramePr>
        <p:xfrm>
          <a:off x="107504" y="836712"/>
          <a:ext cx="8930320" cy="597408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648072"/>
                <a:gridCol w="8282248"/>
              </a:tblGrid>
              <a:tr h="31683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400" dirty="0" smtClean="0">
                          <a:latin typeface="Arial Narrow" pitchFamily="34" charset="0"/>
                        </a:rPr>
                        <a:t>Направление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1400" dirty="0" smtClean="0">
                          <a:latin typeface="Arial Narrow" pitchFamily="34" charset="0"/>
                        </a:rPr>
                        <a:t>Содержание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42575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/>
                        <a:t>Диагностико</a:t>
                      </a:r>
                      <a:r>
                        <a:rPr lang="ru-RU" sz="1400" dirty="0" smtClean="0"/>
                        <a:t> -аналитическое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Изучение состояния образовательного процесса в образовательных организациях муниципалитета, выявление затруднений учителей и оказание адресной методической помощи.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Мониторинг профессиональных и информационных потребностей педагогов.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Создание базы данных о педагогических работниках.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Анализ состояния и результатов методической работы, определение направлений её совершенствования.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Выявление в образовательном процессе затруднений дидактического и методического характера.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Сбор и обработка информации о результатах образовательной деятельности.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Изучение, обобщение и распространение передового педагогического опыта.</a:t>
                      </a:r>
                      <a:endParaRPr lang="ru-RU" sz="1400" dirty="0"/>
                    </a:p>
                  </a:txBody>
                  <a:tcPr marL="68580" marR="68580" marT="0" marB="0" anchor="ctr"/>
                </a:tc>
              </a:tr>
              <a:tr h="2217846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Организационно-методическое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Изучение запросов, методическое сопровождение и оказание практической помощи молодым специалистам, педагогическим и руководящим работникам в период подготовки к аттестации, в </a:t>
                      </a:r>
                      <a:r>
                        <a:rPr lang="ru-RU" sz="1400" dirty="0" err="1" smtClean="0"/>
                        <a:t>межаттестационный</a:t>
                      </a:r>
                      <a:r>
                        <a:rPr lang="ru-RU" sz="1400" dirty="0" smtClean="0"/>
                        <a:t> и межкурсовой периоды.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Прогнозирование, планирование и организация повышения квалификации и профессиональной переподготовки педагогических и руководящих работников,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Организация работы муниципальных методических объединений.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Методическое сопровождение профильного обучения.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Методическое сопровождение педагогов деятельности педагогов при  подготовке учащихся к государственной итоговой аттестации. 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Комплектование  фондов учебной и учебно-методической литературы.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Организация и проведение семинаров, практикумов, научно-практических конференций.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Организация и проведение учебных и творческих конкурсов, предметных олимпиад, дней науки и других мероприятий для интеллектуально одарённых учащихся.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Координация методической деятельности с социальными партнёрами</a:t>
                      </a:r>
                    </a:p>
                  </a:txBody>
                  <a:tcPr marL="68580" marR="68580" marT="0" marB="0" anchor="ctr"/>
                </a:tc>
              </a:tr>
              <a:tr h="1584176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Информационно-методическое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Формирование банка нормативно-правовой и научно-методической информации.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Ознакомление педагогов с новинками педагогической, методической, научно-популярной литературы на бумажных и электронных носителях.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Приобщение педагогических и руководящих работников к инновационному опыту.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Информирование педагогических работников о новых направлениях развития образования, о содержании образовательных программ, новых учебниках, учебно-методических комплексах, рекомендациях, нормативных, локальных актах.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Создание банка современных учебно-методических материалов, осуществление информационно-библиографической поддержки.</a:t>
                      </a:r>
                    </a:p>
                    <a:p>
                      <a:pPr marL="177800" lvl="0" indent="-177800"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  <a:tabLst/>
                      </a:pPr>
                      <a:r>
                        <a:rPr lang="ru-RU" sz="1400" dirty="0" smtClean="0"/>
                        <a:t>Участие в разработке программы развития.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892480" cy="1421928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t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90000"/>
              </a:lnSpc>
            </a:pPr>
            <a:r>
              <a:rPr lang="ru-RU" sz="4800" i="1" dirty="0" smtClean="0">
                <a:ln/>
                <a:solidFill>
                  <a:srgbClr val="00823B"/>
                </a:solidFill>
                <a:latin typeface="+mn-lt"/>
                <a:ea typeface="+mn-ea"/>
                <a:cs typeface="+mn-cs"/>
              </a:rPr>
              <a:t>Организационно-</a:t>
            </a:r>
            <a:br>
              <a:rPr lang="ru-RU" sz="4800" i="1" dirty="0" smtClean="0">
                <a:ln/>
                <a:solidFill>
                  <a:srgbClr val="00823B"/>
                </a:solidFill>
                <a:latin typeface="+mn-lt"/>
                <a:ea typeface="+mn-ea"/>
                <a:cs typeface="+mn-cs"/>
              </a:rPr>
            </a:br>
            <a:r>
              <a:rPr lang="ru-RU" sz="4800" i="1" dirty="0" smtClean="0">
                <a:ln/>
                <a:solidFill>
                  <a:srgbClr val="00823B"/>
                </a:solidFill>
                <a:latin typeface="+mn-lt"/>
                <a:ea typeface="+mn-ea"/>
                <a:cs typeface="+mn-cs"/>
              </a:rPr>
              <a:t>методическая </a:t>
            </a:r>
            <a:r>
              <a:rPr lang="ru-RU" sz="4800" i="1" dirty="0">
                <a:ln/>
                <a:solidFill>
                  <a:srgbClr val="00823B"/>
                </a:solidFill>
                <a:latin typeface="+mn-lt"/>
                <a:ea typeface="+mn-ea"/>
                <a:cs typeface="+mn-cs"/>
              </a:rPr>
              <a:t>деятельность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subTitle" idx="1"/>
          </p:nvPr>
        </p:nvSpPr>
        <p:spPr>
          <a:xfrm>
            <a:off x="0" y="2132856"/>
            <a:ext cx="8820472" cy="4536504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0"/>
              </a:spcBef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Изучение запросов, методическое сопровождение и оказание практической помощи молодым специалистам, педагогическим и руководящим работникам в период подготовки к аттестации, в </a:t>
            </a:r>
            <a:r>
              <a:rPr lang="ru-RU" sz="1800" dirty="0" err="1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межкурсовой периоды.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Прогнозирование, планирование и организация повышения квалификации и профессиональной переподготовки педагогических и руководящих работников,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работы муниципальных методических объединений.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Методическое сопровождение профильного обучения.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Методическое сопровождение педагогов деятельности педагогов при  подготовке учащихся к государственной итоговой аттестации. 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Комплектование  фондов учебной и учебно-методической литературы.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и проведение семинаров, практикумов, научно-практических конференций.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и проведение учебных и творческих конкурсов, предметных олимпиад, дней науки и других мероприятий для интеллектуально одарённых учащихся.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Координация методической деятельности с социальными партнёрами</a:t>
            </a:r>
            <a:endParaRPr lang="ru-RU" sz="1800" dirty="0">
              <a:solidFill>
                <a:srgbClr val="0064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6712" y="62068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Миссия методической службы ЛМР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 marL="0" lvl="0" indent="0" algn="ctr">
              <a:buClr>
                <a:schemeClr val="accent2">
                  <a:lumMod val="50000"/>
                </a:schemeClr>
              </a:buClr>
              <a:buNone/>
            </a:pPr>
            <a:r>
              <a:rPr lang="ru-RU" sz="36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единого методического </a:t>
            </a:r>
            <a:br>
              <a:rPr lang="ru-RU" sz="36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образовательного пространства муниципального района, охватывающего все образовательные учреждения,  каждого педагога, учащегося и родителя.</a:t>
            </a:r>
          </a:p>
          <a:p>
            <a:pPr marL="514350" lvl="0" indent="-514350" algn="ctr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endParaRPr lang="ru-RU" sz="3600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Состояние умственных и физических способностей человека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827584" y="2348880"/>
          <a:ext cx="734481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8119806" cy="13208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Технологическое решение для методических онлайн кабинетов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28802"/>
            <a:ext cx="4972056" cy="4197361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ru-RU" dirty="0"/>
              <a:t>Платформа </a:t>
            </a:r>
            <a:r>
              <a:rPr lang="ru-RU" dirty="0" err="1">
                <a:hlinkClick r:id="rId2"/>
              </a:rPr>
              <a:t>Google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Classroom</a:t>
            </a:r>
            <a:r>
              <a:rPr lang="ru-RU" dirty="0"/>
              <a:t> – объединяет полезные сервисы </a:t>
            </a:r>
            <a:r>
              <a:rPr lang="ru-RU" dirty="0" err="1"/>
              <a:t>Google</a:t>
            </a:r>
            <a:r>
              <a:rPr lang="ru-RU" dirty="0"/>
              <a:t>, организованные специально для </a:t>
            </a:r>
            <a:r>
              <a:rPr lang="ru-RU" dirty="0" smtClean="0"/>
              <a:t>процесса обучения.</a:t>
            </a:r>
            <a:endParaRPr lang="ru-RU" dirty="0"/>
          </a:p>
          <a:p>
            <a:pPr fontAlgn="base"/>
            <a:r>
              <a:rPr lang="ru-RU" dirty="0"/>
              <a:t>На платформе </a:t>
            </a:r>
            <a:r>
              <a:rPr lang="ru-RU" dirty="0" smtClean="0"/>
              <a:t>пользователь может:</a:t>
            </a:r>
            <a:endParaRPr lang="ru-RU" dirty="0"/>
          </a:p>
          <a:p>
            <a:pPr fontAlgn="base"/>
            <a:r>
              <a:rPr lang="ru-RU" dirty="0"/>
              <a:t>создать свой </a:t>
            </a:r>
            <a:r>
              <a:rPr lang="ru-RU" dirty="0" smtClean="0"/>
              <a:t>обучающий ресурс (методический кабинет);</a:t>
            </a:r>
            <a:endParaRPr lang="ru-RU" dirty="0"/>
          </a:p>
          <a:p>
            <a:pPr fontAlgn="base"/>
            <a:r>
              <a:rPr lang="ru-RU" dirty="0"/>
              <a:t>организовать запись </a:t>
            </a:r>
            <a:r>
              <a:rPr lang="ru-RU" dirty="0" smtClean="0"/>
              <a:t>слушателей (педагогов) </a:t>
            </a:r>
            <a:r>
              <a:rPr lang="ru-RU" dirty="0"/>
              <a:t>на курс;</a:t>
            </a:r>
          </a:p>
          <a:p>
            <a:pPr fontAlgn="base"/>
            <a:r>
              <a:rPr lang="ru-RU" dirty="0"/>
              <a:t>делиться </a:t>
            </a:r>
            <a:r>
              <a:rPr lang="ru-RU" dirty="0" smtClean="0"/>
              <a:t>со слушателями необходимым учебно-методическим материалом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предложить задания для </a:t>
            </a:r>
            <a:r>
              <a:rPr lang="ru-RU" dirty="0" smtClean="0"/>
              <a:t>слушателей;</a:t>
            </a:r>
            <a:endParaRPr lang="ru-RU" dirty="0"/>
          </a:p>
          <a:p>
            <a:pPr fontAlgn="base"/>
            <a:r>
              <a:rPr lang="ru-RU" dirty="0"/>
              <a:t>оценивать задания </a:t>
            </a:r>
            <a:r>
              <a:rPr lang="ru-RU" dirty="0" smtClean="0"/>
              <a:t>слушателей и </a:t>
            </a:r>
            <a:r>
              <a:rPr lang="ru-RU" dirty="0"/>
              <a:t>следить за их прогрессом;</a:t>
            </a:r>
          </a:p>
          <a:p>
            <a:pPr fontAlgn="base"/>
            <a:r>
              <a:rPr lang="ru-RU" dirty="0"/>
              <a:t>организовать общение </a:t>
            </a:r>
            <a:r>
              <a:rPr lang="ru-RU" dirty="0" smtClean="0"/>
              <a:t>педагогов в рамках методического кабинета.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84" y="2285992"/>
            <a:ext cx="2475271" cy="247527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 cstate="screen">
            <a:lum/>
          </a:blip>
          <a:srcRect/>
          <a:stretch>
            <a:fillRect/>
          </a:stretch>
        </p:blipFill>
        <p:spPr bwMode="auto">
          <a:xfrm>
            <a:off x="0" y="0"/>
            <a:ext cx="1357290" cy="857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DA13B80F-A419-8D4C-B46E-5676DA2D9C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098" name="AutoShape 2" descr="Goog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5721052"/>
            <a:ext cx="25908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860032" y="5577036"/>
            <a:ext cx="20412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Класс</a:t>
            </a:r>
            <a:endParaRPr lang="ru-RU" sz="6000" b="1" dirty="0"/>
          </a:p>
        </p:txBody>
      </p:sp>
    </p:spTree>
    <p:extLst>
      <p:ext uri="{BB962C8B-B14F-4D97-AF65-F5344CB8AC3E}">
        <p14:creationId xmlns="" xmlns:p14="http://schemas.microsoft.com/office/powerpoint/2010/main" val="376337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Этапы 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038620" cy="388077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1 этап: Овладение технологией создания методических кабинетов на платформах Гугл класс и формирование методических кабинетов по тематикам базового уровня (преимущественно для начинающих педагогов);</a:t>
            </a:r>
          </a:p>
          <a:p>
            <a:pPr algn="just"/>
            <a:r>
              <a:rPr lang="ru-RU" dirty="0" smtClean="0"/>
              <a:t>2 этап: Анализ деятельности сети методических кабинетов базового уровня и разработка кабинетов стандартного уровня ( 1 и высшая категории);</a:t>
            </a:r>
          </a:p>
          <a:p>
            <a:pPr algn="just"/>
            <a:r>
              <a:rPr lang="ru-RU" dirty="0" smtClean="0"/>
              <a:t>3 этап: Подготовка сети методических кабинетов позволяющих сопровождать педагогический и научно-методический рост педагога, формирование проблемно-ориентированных сообществ модерируемых педагогами-наставниками и привлеченными экспертами из числа социальных партнеров проекта (ВУЗы, Учреждения ДПО,  Профессиональные и общественные объединения работников образования РТ)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screen">
            <a:lum/>
          </a:blip>
          <a:srcRect/>
          <a:stretch>
            <a:fillRect/>
          </a:stretch>
        </p:blipFill>
        <p:spPr bwMode="auto">
          <a:xfrm>
            <a:off x="0" y="0"/>
            <a:ext cx="1357290" cy="857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DA13B80F-A419-8D4C-B46E-5676DA2D9CE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5445224"/>
            <a:ext cx="25908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788024" y="5301208"/>
            <a:ext cx="20412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Класс</a:t>
            </a:r>
            <a:endParaRPr lang="ru-RU" sz="6000" b="1" dirty="0"/>
          </a:p>
        </p:txBody>
      </p:sp>
    </p:spTree>
    <p:extLst>
      <p:ext uri="{BB962C8B-B14F-4D97-AF65-F5344CB8AC3E}">
        <p14:creationId xmlns="" xmlns:p14="http://schemas.microsoft.com/office/powerpoint/2010/main" val="147932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Семинары, конференции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58851655"/>
              </p:ext>
            </p:extLst>
          </p:nvPr>
        </p:nvGraphicFramePr>
        <p:xfrm>
          <a:off x="179513" y="1219200"/>
          <a:ext cx="8712968" cy="5232285"/>
        </p:xfrm>
        <a:graphic>
          <a:graphicData uri="http://schemas.openxmlformats.org/drawingml/2006/table">
            <a:tbl>
              <a:tblPr firstRow="1" bandRow="1">
                <a:solidFill>
                  <a:srgbClr val="D9D9D9"/>
                </a:solidFill>
                <a:tableStyleId>{7DF18680-E054-41AD-8BC1-D1AEF772440D}</a:tableStyleId>
              </a:tblPr>
              <a:tblGrid>
                <a:gridCol w="6480720"/>
                <a:gridCol w="1152128"/>
                <a:gridCol w="1080120"/>
              </a:tblGrid>
              <a:tr h="29254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Мероприятия</a:t>
                      </a:r>
                      <a:endParaRPr lang="ru-RU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Количество</a:t>
                      </a:r>
                      <a:endParaRPr lang="ru-RU" sz="14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92541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2018-2019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2019-2020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Семинары по вопросам национального проекта «Образование»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Семинары для учителей начальных классов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Семинары для учителей русского языка, английского языка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Семинары по вопросам национального обучения и воспитания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236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Семинары для учителей физкультуры, ОБЖ, технологии, ИЗО, музыки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7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Семинары по вопросам педагогической аттестации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Семинары по воспитательной работе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Семинары для учителей химии, биологии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Семинары для педагогов ДОУ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Научно-практические конференции </a:t>
                      </a:r>
                      <a:r>
                        <a:rPr lang="ru-RU" sz="1800" dirty="0"/>
                        <a:t>для учащихся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Семинары </a:t>
                      </a:r>
                      <a:r>
                        <a:rPr lang="ru-RU" sz="1800" dirty="0"/>
                        <a:t>для учителей физико-математического цикла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Семинары для </a:t>
                      </a:r>
                      <a:r>
                        <a:rPr lang="ru-RU" sz="1800" dirty="0"/>
                        <a:t>школьных библиотекарей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Семинары по </a:t>
                      </a:r>
                      <a:r>
                        <a:rPr lang="ru-RU" sz="1800" dirty="0"/>
                        <a:t>профильному обучению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48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/>
                        <a:t>Семинары для руководителей ОУ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8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61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Всего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95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79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908720"/>
            <a:ext cx="8964488" cy="1676741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110000"/>
              </a:lnSpc>
            </a:pPr>
            <a:r>
              <a:rPr lang="ru-RU" sz="4800" i="1" dirty="0" err="1" smtClean="0">
                <a:ln/>
                <a:solidFill>
                  <a:srgbClr val="00823B"/>
                </a:solidFill>
                <a:latin typeface="+mn-lt"/>
                <a:ea typeface="+mn-ea"/>
                <a:cs typeface="+mn-cs"/>
              </a:rPr>
              <a:t>Диагностико-аналитическая</a:t>
            </a:r>
            <a:r>
              <a:rPr lang="ru-RU" sz="4800" i="1" dirty="0" smtClean="0">
                <a:ln/>
                <a:solidFill>
                  <a:srgbClr val="00823B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4800" i="1" dirty="0">
                <a:ln/>
                <a:solidFill>
                  <a:srgbClr val="00823B"/>
                </a:solidFill>
                <a:latin typeface="+mn-lt"/>
                <a:ea typeface="+mn-ea"/>
                <a:cs typeface="+mn-cs"/>
              </a:rPr>
              <a:t>деятельность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subTitle" idx="1"/>
          </p:nvPr>
        </p:nvSpPr>
        <p:spPr>
          <a:xfrm>
            <a:off x="323528" y="2636912"/>
            <a:ext cx="8604448" cy="3168352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0"/>
              </a:spcBef>
              <a:buFont typeface="Wingdings"/>
              <a:buChar char=""/>
              <a:tabLst>
                <a:tab pos="914400" algn="l"/>
              </a:tabLst>
            </a:pPr>
            <a:r>
              <a:rPr lang="ru-RU" sz="20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Изучение состояния образовательного процесса в образовательных организациях муниципалитета, выявление затруднений учителей и оказание адресной методической помощи.</a:t>
            </a:r>
          </a:p>
          <a:p>
            <a:pPr marL="342900" indent="-342900" algn="just">
              <a:lnSpc>
                <a:spcPct val="90000"/>
              </a:lnSpc>
              <a:spcBef>
                <a:spcPts val="0"/>
              </a:spcBef>
              <a:buFont typeface="Wingdings"/>
              <a:buChar char=""/>
              <a:tabLst>
                <a:tab pos="914400" algn="l"/>
              </a:tabLst>
            </a:pPr>
            <a:r>
              <a:rPr lang="ru-RU" sz="20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профессиональных и информационных потребностей педагогов.</a:t>
            </a:r>
          </a:p>
          <a:p>
            <a:pPr marL="342900" indent="-342900" algn="just">
              <a:lnSpc>
                <a:spcPct val="90000"/>
              </a:lnSpc>
              <a:spcBef>
                <a:spcPts val="0"/>
              </a:spcBef>
              <a:buFont typeface="Wingdings"/>
              <a:buChar char=""/>
              <a:tabLst>
                <a:tab pos="914400" algn="l"/>
              </a:tabLst>
            </a:pPr>
            <a:r>
              <a:rPr lang="ru-RU" sz="20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базы данных о педагогических работниках.</a:t>
            </a:r>
          </a:p>
          <a:p>
            <a:pPr marL="342900" indent="-342900" algn="just">
              <a:lnSpc>
                <a:spcPct val="90000"/>
              </a:lnSpc>
              <a:spcBef>
                <a:spcPts val="0"/>
              </a:spcBef>
              <a:buFont typeface="Wingdings"/>
              <a:buChar char=""/>
              <a:tabLst>
                <a:tab pos="914400" algn="l"/>
              </a:tabLst>
            </a:pPr>
            <a:r>
              <a:rPr lang="ru-RU" sz="20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состояния и результатов методической работы, определение направлений её совершенствования.</a:t>
            </a:r>
          </a:p>
          <a:p>
            <a:pPr marL="342900" indent="-342900" algn="just">
              <a:lnSpc>
                <a:spcPct val="90000"/>
              </a:lnSpc>
              <a:spcBef>
                <a:spcPts val="0"/>
              </a:spcBef>
              <a:buFont typeface="Wingdings"/>
              <a:buChar char=""/>
              <a:tabLst>
                <a:tab pos="914400" algn="l"/>
              </a:tabLst>
            </a:pPr>
            <a:r>
              <a:rPr lang="ru-RU" sz="20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Выявление в образовательном процессе затруднений дидактического и методического характера.</a:t>
            </a:r>
          </a:p>
          <a:p>
            <a:pPr marL="342900" indent="-342900" algn="just">
              <a:lnSpc>
                <a:spcPct val="90000"/>
              </a:lnSpc>
              <a:spcBef>
                <a:spcPts val="0"/>
              </a:spcBef>
              <a:buFont typeface="Wingdings"/>
              <a:buChar char=""/>
              <a:tabLst>
                <a:tab pos="914400" algn="l"/>
              </a:tabLst>
            </a:pPr>
            <a:r>
              <a:rPr lang="ru-RU" sz="20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Сбор и обработка информации о результатах образовательной деятельности.</a:t>
            </a:r>
          </a:p>
          <a:p>
            <a:pPr marL="342900" indent="-342900" algn="just">
              <a:lnSpc>
                <a:spcPct val="90000"/>
              </a:lnSpc>
              <a:spcBef>
                <a:spcPts val="0"/>
              </a:spcBef>
              <a:buFont typeface="Wingdings"/>
              <a:buChar char=""/>
              <a:tabLst>
                <a:tab pos="914400" algn="l"/>
              </a:tabLst>
            </a:pPr>
            <a:r>
              <a:rPr lang="ru-RU" sz="20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Изучение, обобщение и распространение передового педагогического опыта.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0800000">
            <a:off x="4463480" y="2420888"/>
            <a:ext cx="4501008" cy="3757601"/>
          </a:xfrm>
          <a:prstGeom prst="flowChartDocumen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58152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Приказ по аналитической работе</a:t>
            </a:r>
            <a:endParaRPr lang="ru-RU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772816"/>
            <a:ext cx="4176464" cy="4824536"/>
          </a:xfrm>
          <a:prstGeom prst="flowChartDocumen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Приложения к приказу</a:t>
            </a:r>
            <a:endParaRPr lang="ru-RU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0" y="2780928"/>
            <a:ext cx="4427984" cy="3188026"/>
          </a:xfrm>
          <a:prstGeom prst="foldedCorner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1916832"/>
            <a:ext cx="4792359" cy="3096344"/>
          </a:xfrm>
          <a:prstGeom prst="foldedCorner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7020272" cy="854968"/>
          </a:xfrm>
        </p:spPr>
        <p:txBody>
          <a:bodyPr>
            <a:noAutofit/>
          </a:bodyPr>
          <a:lstStyle/>
          <a:p>
            <a:r>
              <a:rPr lang="ru-RU" sz="3200" dirty="0" smtClean="0"/>
              <a:t>Тематические изучения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26</a:t>
            </a:fld>
            <a:endParaRPr lang="ru-RU"/>
          </a:p>
        </p:txBody>
      </p:sp>
      <p:graphicFrame>
        <p:nvGraphicFramePr>
          <p:cNvPr id="7" name="Содержимое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885346648"/>
              </p:ext>
            </p:extLst>
          </p:nvPr>
        </p:nvGraphicFramePr>
        <p:xfrm>
          <a:off x="179512" y="1628800"/>
          <a:ext cx="8712969" cy="465429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279243"/>
                <a:gridCol w="2769430"/>
                <a:gridCol w="1332148"/>
                <a:gridCol w="1332148"/>
              </a:tblGrid>
              <a:tr h="282150">
                <a:tc rowSpan="2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Учителя-предметники</a:t>
                      </a:r>
                      <a:endParaRPr lang="ru-RU" sz="19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Методист</a:t>
                      </a:r>
                      <a:endParaRPr lang="ru-RU" sz="19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Количество</a:t>
                      </a:r>
                      <a:endParaRPr lang="ru-RU" sz="19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150"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kern="1200" dirty="0" smtClean="0"/>
                        <a:t>2018-2019</a:t>
                      </a:r>
                      <a:endParaRPr lang="ru-RU" sz="1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kern="1200" dirty="0" smtClean="0"/>
                        <a:t>2019-2020</a:t>
                      </a:r>
                      <a:endParaRPr lang="ru-RU" sz="1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8215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Руководители</a:t>
                      </a:r>
                      <a:r>
                        <a:rPr lang="ru-RU" sz="1900" baseline="0" dirty="0" smtClean="0"/>
                        <a:t> ОО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err="1" smtClean="0"/>
                        <a:t>Урманова</a:t>
                      </a:r>
                      <a:r>
                        <a:rPr lang="ru-RU" sz="1900" dirty="0" smtClean="0"/>
                        <a:t> Г.К., </a:t>
                      </a:r>
                      <a:r>
                        <a:rPr lang="ru-RU" sz="1900" spc="-150" dirty="0" smtClean="0"/>
                        <a:t>методисты</a:t>
                      </a:r>
                      <a:endParaRPr lang="ru-RU" sz="1900" spc="-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4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6</a:t>
                      </a:r>
                      <a:endParaRPr lang="ru-RU" sz="1900" dirty="0"/>
                    </a:p>
                  </a:txBody>
                  <a:tcPr/>
                </a:tc>
              </a:tr>
              <a:tr h="28215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Учителя начальных</a:t>
                      </a:r>
                      <a:r>
                        <a:rPr lang="ru-RU" sz="1900" baseline="0" dirty="0" smtClean="0"/>
                        <a:t> классов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err="1" smtClean="0"/>
                        <a:t>Гаделшина</a:t>
                      </a:r>
                      <a:r>
                        <a:rPr lang="ru-RU" sz="1900" dirty="0" smtClean="0"/>
                        <a:t> Г.М.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13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20</a:t>
                      </a:r>
                      <a:endParaRPr lang="ru-RU" sz="1900" dirty="0"/>
                    </a:p>
                  </a:txBody>
                  <a:tcPr/>
                </a:tc>
              </a:tr>
              <a:tr h="28215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Воспитатели ДОУ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err="1" smtClean="0"/>
                        <a:t>Волдавина</a:t>
                      </a:r>
                      <a:r>
                        <a:rPr lang="ru-RU" sz="1900" baseline="0" dirty="0" smtClean="0"/>
                        <a:t> Л.Р.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3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6</a:t>
                      </a:r>
                      <a:endParaRPr lang="ru-RU" sz="1900" dirty="0"/>
                    </a:p>
                  </a:txBody>
                  <a:tcPr/>
                </a:tc>
              </a:tr>
              <a:tr h="49101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Учителя английского языка, татарского языка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 </a:t>
                      </a:r>
                      <a:r>
                        <a:rPr lang="ru-RU" sz="1900" dirty="0" err="1" smtClean="0"/>
                        <a:t>Фатыхова</a:t>
                      </a:r>
                      <a:r>
                        <a:rPr lang="ru-RU" sz="1900" dirty="0" smtClean="0"/>
                        <a:t> Р.Р.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b="0" dirty="0" smtClean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15</a:t>
                      </a:r>
                    </a:p>
                  </a:txBody>
                  <a:tcPr/>
                </a:tc>
              </a:tr>
              <a:tr h="28215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Учителя химии,</a:t>
                      </a:r>
                      <a:r>
                        <a:rPr lang="ru-RU" sz="1900" baseline="0" dirty="0" smtClean="0"/>
                        <a:t> биологии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Сидорова</a:t>
                      </a:r>
                      <a:r>
                        <a:rPr lang="ru-RU" sz="1900" baseline="0" dirty="0" smtClean="0"/>
                        <a:t> Ю.В.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4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5</a:t>
                      </a:r>
                      <a:endParaRPr lang="ru-RU" sz="1900" dirty="0"/>
                    </a:p>
                  </a:txBody>
                  <a:tcPr/>
                </a:tc>
              </a:tr>
              <a:tr h="49101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Учителя ОБЖ, физкультуры, технологии МХК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err="1" smtClean="0"/>
                        <a:t>Миргалиева</a:t>
                      </a:r>
                      <a:r>
                        <a:rPr lang="ru-RU" sz="1900" dirty="0" smtClean="0"/>
                        <a:t> Г.Н.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4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6</a:t>
                      </a:r>
                      <a:endParaRPr lang="ru-RU" sz="1900" dirty="0"/>
                    </a:p>
                  </a:txBody>
                  <a:tcPr/>
                </a:tc>
              </a:tr>
              <a:tr h="28215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Учителя математики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err="1" smtClean="0"/>
                        <a:t>Валиахметова</a:t>
                      </a:r>
                      <a:r>
                        <a:rPr lang="ru-RU" sz="1900" dirty="0" smtClean="0"/>
                        <a:t> Р.С.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3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4</a:t>
                      </a:r>
                    </a:p>
                  </a:txBody>
                  <a:tcPr/>
                </a:tc>
              </a:tr>
              <a:tr h="49101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Учителя физики, информатики, географии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1900" dirty="0" err="1" smtClean="0"/>
                        <a:t>Ахмадиева</a:t>
                      </a:r>
                      <a:r>
                        <a:rPr lang="ru-RU" sz="1900" baseline="0" dirty="0" smtClean="0"/>
                        <a:t> Э.Ф.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10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13</a:t>
                      </a:r>
                      <a:endParaRPr lang="ru-RU" sz="1900" dirty="0"/>
                    </a:p>
                  </a:txBody>
                  <a:tcPr/>
                </a:tc>
              </a:tr>
              <a:tr h="296689"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dirty="0" smtClean="0"/>
                        <a:t>Всего</a:t>
                      </a:r>
                      <a:endParaRPr lang="ru-RU" sz="19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b="0" dirty="0" smtClean="0"/>
                        <a:t>54</a:t>
                      </a:r>
                      <a:endParaRPr lang="ru-RU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900" b="0" dirty="0" smtClean="0"/>
                        <a:t>75</a:t>
                      </a:r>
                      <a:endParaRPr lang="ru-RU" sz="19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850106"/>
          </a:xfrm>
        </p:spPr>
        <p:txBody>
          <a:bodyPr/>
          <a:lstStyle/>
          <a:p>
            <a:r>
              <a:rPr lang="ru-RU" dirty="0" smtClean="0"/>
              <a:t>Мониторинги, тестирования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27</a:t>
            </a:fld>
            <a:endParaRPr lang="ru-RU"/>
          </a:p>
        </p:txBody>
      </p:sp>
      <p:graphicFrame>
        <p:nvGraphicFramePr>
          <p:cNvPr id="8" name="Содержимое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435855555"/>
              </p:ext>
            </p:extLst>
          </p:nvPr>
        </p:nvGraphicFramePr>
        <p:xfrm>
          <a:off x="251520" y="2204864"/>
          <a:ext cx="8445624" cy="372098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672408"/>
                <a:gridCol w="1584176"/>
                <a:gridCol w="1594520"/>
                <a:gridCol w="1594520"/>
              </a:tblGrid>
              <a:tr h="33013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Предмет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Класс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Количество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56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/>
                        <a:t>2018-2019</a:t>
                      </a:r>
                      <a:endParaRPr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/>
                        <a:t>2019-2020</a:t>
                      </a:r>
                      <a:endParaRPr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2936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Начальные классы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1-4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936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Математика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5- 11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936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География, физика, </a:t>
                      </a:r>
                      <a:r>
                        <a:rPr lang="ru-RU" sz="2400" dirty="0" smtClean="0"/>
                        <a:t>ИКТ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8,</a:t>
                      </a:r>
                      <a:r>
                        <a:rPr lang="ru-RU" sz="2400" baseline="0" dirty="0" smtClean="0"/>
                        <a:t> 9,</a:t>
                      </a:r>
                      <a:r>
                        <a:rPr lang="ru-RU" sz="2400" dirty="0" smtClean="0"/>
                        <a:t>11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/>
                        <a:t>13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936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Русский язык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5-11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936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Химия, биология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8, 9</a:t>
                      </a:r>
                      <a:r>
                        <a:rPr lang="ru-RU" sz="2400" dirty="0"/>
                        <a:t>, 11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65964">
                <a:tc>
                  <a:txBody>
                    <a:bodyPr/>
                    <a:lstStyle/>
                    <a:p>
                      <a:r>
                        <a:rPr lang="ru-RU" sz="2400" kern="1200" dirty="0" smtClean="0"/>
                        <a:t>Английский язык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/>
                        <a:t>4, 6,9,11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/>
                        <a:t>2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936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Татарский язык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/>
                        <a:t>5, 6, 9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/>
                        <a:t>3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936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История,</a:t>
                      </a:r>
                      <a:r>
                        <a:rPr lang="ru-RU" sz="2400" baseline="0" dirty="0" smtClean="0"/>
                        <a:t> обществознание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/>
                        <a:t>8, 9, 10, 11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9368"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Всего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Посещение уроков и мероприятий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10188346"/>
              </p:ext>
            </p:extLst>
          </p:nvPr>
        </p:nvGraphicFramePr>
        <p:xfrm>
          <a:off x="107504" y="1412776"/>
          <a:ext cx="8733656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395536" y="3885050"/>
            <a:ext cx="8208911" cy="1344149"/>
          </a:xfrm>
          <a:custGeom>
            <a:avLst/>
            <a:gdLst>
              <a:gd name="connsiteX0" fmla="*/ 0 w 8208911"/>
              <a:gd name="connsiteY0" fmla="*/ 1344149 h 1344149"/>
              <a:gd name="connsiteX1" fmla="*/ 1368156 w 8208911"/>
              <a:gd name="connsiteY1" fmla="*/ 0 h 1344149"/>
              <a:gd name="connsiteX2" fmla="*/ 6840755 w 8208911"/>
              <a:gd name="connsiteY2" fmla="*/ 0 h 1344149"/>
              <a:gd name="connsiteX3" fmla="*/ 8208911 w 8208911"/>
              <a:gd name="connsiteY3" fmla="*/ 1344149 h 1344149"/>
              <a:gd name="connsiteX4" fmla="*/ 0 w 8208911"/>
              <a:gd name="connsiteY4" fmla="*/ 1344149 h 134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8911" h="1344149">
                <a:moveTo>
                  <a:pt x="0" y="1344149"/>
                </a:moveTo>
                <a:lnTo>
                  <a:pt x="1368156" y="0"/>
                </a:lnTo>
                <a:lnTo>
                  <a:pt x="6840755" y="0"/>
                </a:lnTo>
                <a:lnTo>
                  <a:pt x="8208911" y="1344149"/>
                </a:lnTo>
                <a:lnTo>
                  <a:pt x="0" y="1344149"/>
                </a:lnTo>
                <a:close/>
              </a:path>
            </a:pathLst>
          </a:custGeom>
          <a:scene3d>
            <a:camera prst="isometricOffAxis2Left" zoom="95000"/>
            <a:lightRig rig="flat" dir="t"/>
          </a:scene3d>
          <a:sp3d extrusionH="381000" contourW="38100" prstMaterial="matte">
            <a:contourClr>
              <a:schemeClr val="lt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82609" tIns="146050" rIns="1582610" bIns="146050" numCol="1" spcCol="1270" anchor="ctr" anchorCtr="0">
            <a:noAutofit/>
          </a:bodyPr>
          <a:lstStyle/>
          <a:p>
            <a:pPr lvl="0" algn="ctr" defTabSz="5111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5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</a:t>
            </a:r>
            <a:endParaRPr lang="ru-RU" sz="13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1763689" y="2660915"/>
            <a:ext cx="5472607" cy="1344149"/>
          </a:xfrm>
          <a:custGeom>
            <a:avLst/>
            <a:gdLst>
              <a:gd name="connsiteX0" fmla="*/ 0 w 5472607"/>
              <a:gd name="connsiteY0" fmla="*/ 1344149 h 1344149"/>
              <a:gd name="connsiteX1" fmla="*/ 1368156 w 5472607"/>
              <a:gd name="connsiteY1" fmla="*/ 0 h 1344149"/>
              <a:gd name="connsiteX2" fmla="*/ 4104451 w 5472607"/>
              <a:gd name="connsiteY2" fmla="*/ 0 h 1344149"/>
              <a:gd name="connsiteX3" fmla="*/ 5472607 w 5472607"/>
              <a:gd name="connsiteY3" fmla="*/ 1344149 h 1344149"/>
              <a:gd name="connsiteX4" fmla="*/ 0 w 5472607"/>
              <a:gd name="connsiteY4" fmla="*/ 1344149 h 134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2607" h="1344149">
                <a:moveTo>
                  <a:pt x="0" y="1344149"/>
                </a:moveTo>
                <a:lnTo>
                  <a:pt x="1368156" y="0"/>
                </a:lnTo>
                <a:lnTo>
                  <a:pt x="4104451" y="0"/>
                </a:lnTo>
                <a:lnTo>
                  <a:pt x="5472607" y="1344149"/>
                </a:lnTo>
                <a:lnTo>
                  <a:pt x="0" y="1344149"/>
                </a:lnTo>
                <a:close/>
              </a:path>
            </a:pathLst>
          </a:custGeom>
          <a:scene3d>
            <a:camera prst="isometricOffAxis2Left" zoom="95000"/>
            <a:lightRig rig="flat" dir="t"/>
          </a:scene3d>
          <a:sp3d extrusionH="381000" contourW="38100" prstMaterial="matte">
            <a:contourClr>
              <a:schemeClr val="lt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1526" tIns="83820" rIns="1041526" bIns="83820" numCol="1" spcCol="1270" anchor="ctr" anchorCtr="0">
            <a:noAutofit/>
          </a:bodyPr>
          <a:lstStyle/>
          <a:p>
            <a:pPr lvl="0" algn="ctr" defTabSz="2933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6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основе</a:t>
            </a:r>
            <a:endParaRPr lang="ru-RU" sz="6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3131840" y="1436779"/>
            <a:ext cx="2736303" cy="1344149"/>
          </a:xfrm>
          <a:custGeom>
            <a:avLst/>
            <a:gdLst>
              <a:gd name="connsiteX0" fmla="*/ 0 w 2736303"/>
              <a:gd name="connsiteY0" fmla="*/ 1344149 h 1344149"/>
              <a:gd name="connsiteX1" fmla="*/ 1368152 w 2736303"/>
              <a:gd name="connsiteY1" fmla="*/ 0 h 1344149"/>
              <a:gd name="connsiteX2" fmla="*/ 1368152 w 2736303"/>
              <a:gd name="connsiteY2" fmla="*/ 0 h 1344149"/>
              <a:gd name="connsiteX3" fmla="*/ 2736303 w 2736303"/>
              <a:gd name="connsiteY3" fmla="*/ 1344149 h 1344149"/>
              <a:gd name="connsiteX4" fmla="*/ 0 w 2736303"/>
              <a:gd name="connsiteY4" fmla="*/ 1344149 h 134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6303" h="1344149">
                <a:moveTo>
                  <a:pt x="0" y="1344149"/>
                </a:moveTo>
                <a:lnTo>
                  <a:pt x="1368152" y="0"/>
                </a:lnTo>
                <a:lnTo>
                  <a:pt x="1368152" y="0"/>
                </a:lnTo>
                <a:lnTo>
                  <a:pt x="2736303" y="1344149"/>
                </a:lnTo>
                <a:lnTo>
                  <a:pt x="0" y="1344149"/>
                </a:lnTo>
                <a:close/>
              </a:path>
            </a:pathLst>
          </a:custGeom>
          <a:scene3d>
            <a:camera prst="isometricOffAxis2Left" zoom="95000"/>
            <a:lightRig rig="flat" dir="t"/>
          </a:scene3d>
          <a:sp3d extrusionH="381000" contourW="38100" prstMaterial="matte">
            <a:contourClr>
              <a:schemeClr val="lt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880" tIns="55880" rIns="55880" bIns="55880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4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</a:t>
            </a:r>
            <a:endParaRPr lang="ru-RU" sz="4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673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положения теории обучения взрослых М. Ш. </a:t>
            </a:r>
            <a:r>
              <a:rPr lang="ru-RU" dirty="0" err="1" smtClean="0"/>
              <a:t>Ноулса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ведущая роль в обучении принадлежит обучающемуся;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обучающийся ставит определенные цели, достижение которых и есть результат обучения;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жизненный опыт и профессиональные умения обучающегося должны быть задействованы в образовательном процессе;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взрослый должен уметь применять полученные знания на практике;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обучение — процесс совместной деятельности педагога и обучающегося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посещений уроков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91929881"/>
              </p:ext>
            </p:extLst>
          </p:nvPr>
        </p:nvGraphicFramePr>
        <p:xfrm>
          <a:off x="457200" y="1340768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238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посещения уроков</a:t>
            </a:r>
            <a:endParaRPr lang="ru-RU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57200" y="1778591"/>
            <a:ext cx="8229600" cy="416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964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раздел 3.2.4</a:t>
            </a:r>
            <a:r>
              <a:rPr lang="ru-RU" sz="2400" b="1" dirty="0"/>
              <a:t>. Трудовая </a:t>
            </a:r>
            <a:r>
              <a:rPr lang="ru-RU" sz="2400" b="1" dirty="0" smtClean="0"/>
              <a:t>функция </a:t>
            </a:r>
            <a:br>
              <a:rPr lang="ru-RU" sz="2400" b="1" dirty="0" smtClean="0"/>
            </a:br>
            <a:r>
              <a:rPr lang="ru-RU" sz="2400" dirty="0" smtClean="0"/>
              <a:t>«</a:t>
            </a:r>
            <a:r>
              <a:rPr lang="ru-RU" sz="2400" dirty="0"/>
              <a:t>Предметное обучение. </a:t>
            </a:r>
            <a:r>
              <a:rPr lang="ru-RU" sz="2400" dirty="0" smtClean="0"/>
              <a:t>Математика». </a:t>
            </a:r>
            <a:br>
              <a:rPr lang="ru-RU" sz="2400" dirty="0" smtClean="0"/>
            </a:br>
            <a:r>
              <a:rPr lang="ru-RU" sz="2400" dirty="0" smtClean="0"/>
              <a:t>Необходимые умения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628800"/>
            <a:ext cx="8784976" cy="5256584"/>
          </a:xfrm>
        </p:spPr>
        <p:txBody>
          <a:bodyPr>
            <a:noAutofit/>
          </a:bodyPr>
          <a:lstStyle/>
          <a:p>
            <a:pPr marL="266700" indent="-266700" algn="just">
              <a:lnSpc>
                <a:spcPct val="80000"/>
              </a:lnSpc>
              <a:spcBef>
                <a:spcPts val="300"/>
              </a:spcBef>
            </a:pPr>
            <a:r>
              <a:rPr lang="ru-RU" sz="1700" dirty="0"/>
              <a:t>Совместно с обучающимися строить </a:t>
            </a:r>
            <a:r>
              <a:rPr lang="ru-RU" sz="1700" dirty="0">
                <a:solidFill>
                  <a:srgbClr val="FF0000"/>
                </a:solidFill>
              </a:rPr>
              <a:t>логические рассуждения</a:t>
            </a:r>
            <a:r>
              <a:rPr lang="ru-RU" sz="1700" dirty="0"/>
              <a:t> </a:t>
            </a:r>
            <a:r>
              <a:rPr lang="ru-RU" sz="1700" dirty="0" smtClean="0"/>
              <a:t>… в </a:t>
            </a:r>
            <a:r>
              <a:rPr lang="ru-RU" sz="1700" dirty="0"/>
              <a:t>математических и иных контекстах, понимать </a:t>
            </a:r>
            <a:r>
              <a:rPr lang="ru-RU" sz="1700" dirty="0">
                <a:solidFill>
                  <a:srgbClr val="FF0000"/>
                </a:solidFill>
              </a:rPr>
              <a:t>рассуждение</a:t>
            </a:r>
            <a:r>
              <a:rPr lang="ru-RU" sz="1700" dirty="0"/>
              <a:t> обучающихся</a:t>
            </a:r>
          </a:p>
          <a:p>
            <a:pPr marL="266700" indent="-266700" algn="just">
              <a:lnSpc>
                <a:spcPct val="80000"/>
              </a:lnSpc>
              <a:spcBef>
                <a:spcPts val="300"/>
              </a:spcBef>
            </a:pPr>
            <a:r>
              <a:rPr lang="ru-RU" sz="1700" dirty="0" smtClean="0"/>
              <a:t>Формировать </a:t>
            </a:r>
            <a:r>
              <a:rPr lang="ru-RU" sz="1700" dirty="0"/>
              <a:t>у обучающихся убеждение в абсолютности математической истины и математического доказательства, </a:t>
            </a:r>
            <a:r>
              <a:rPr lang="ru-RU" sz="2400" dirty="0">
                <a:solidFill>
                  <a:srgbClr val="00B0F0"/>
                </a:solidFill>
              </a:rPr>
              <a:t>предотвращать формирование модели поверхностной имитации действий, ведущих к успеху, без ясного понимания смысла; </a:t>
            </a:r>
            <a:r>
              <a:rPr lang="ru-RU" sz="2400" dirty="0" smtClean="0">
                <a:solidFill>
                  <a:srgbClr val="00B0F0"/>
                </a:solidFill>
              </a:rPr>
              <a:t>…</a:t>
            </a:r>
            <a:endParaRPr lang="ru-RU" sz="1700" dirty="0">
              <a:solidFill>
                <a:srgbClr val="00B0F0"/>
              </a:solidFill>
            </a:endParaRPr>
          </a:p>
          <a:p>
            <a:pPr marL="266700" indent="-266700" algn="just">
              <a:lnSpc>
                <a:spcPct val="80000"/>
              </a:lnSpc>
              <a:spcBef>
                <a:spcPts val="300"/>
              </a:spcBef>
            </a:pPr>
            <a:r>
              <a:rPr lang="ru-RU" sz="1700" dirty="0" smtClean="0"/>
              <a:t>Совместно </a:t>
            </a:r>
            <a:r>
              <a:rPr lang="ru-RU" sz="1700" dirty="0"/>
              <a:t>с обучающимися применять методы и приемы понимания математического текста, его </a:t>
            </a:r>
            <a:r>
              <a:rPr lang="ru-RU" sz="1700" dirty="0">
                <a:solidFill>
                  <a:srgbClr val="FF0000"/>
                </a:solidFill>
              </a:rPr>
              <a:t>анализа, структуризации, реорганизации, трансформации</a:t>
            </a:r>
          </a:p>
          <a:p>
            <a:pPr marL="266700" indent="-266700" algn="just">
              <a:lnSpc>
                <a:spcPct val="80000"/>
              </a:lnSpc>
              <a:spcBef>
                <a:spcPts val="300"/>
              </a:spcBef>
            </a:pPr>
            <a:r>
              <a:rPr lang="ru-RU" sz="1700" dirty="0"/>
              <a:t>Совместно с обучающимися проводить </a:t>
            </a:r>
            <a:r>
              <a:rPr lang="ru-RU" sz="1700" dirty="0">
                <a:solidFill>
                  <a:srgbClr val="FF0000"/>
                </a:solidFill>
              </a:rPr>
              <a:t>анализ учебных и жизненных ситуаций</a:t>
            </a:r>
            <a:r>
              <a:rPr lang="ru-RU" sz="1700" dirty="0"/>
              <a:t>, в которых можно применить математический </a:t>
            </a:r>
            <a:r>
              <a:rPr lang="ru-RU" sz="1700" dirty="0" smtClean="0"/>
              <a:t>аппарат, </a:t>
            </a:r>
            <a:r>
              <a:rPr lang="ru-RU" sz="1700" dirty="0"/>
              <a:t>то же – для </a:t>
            </a:r>
            <a:r>
              <a:rPr lang="ru-RU" sz="1700" dirty="0">
                <a:solidFill>
                  <a:srgbClr val="FF0000"/>
                </a:solidFill>
              </a:rPr>
              <a:t>идеализированных (задачных) ситуаций, описанных </a:t>
            </a:r>
            <a:r>
              <a:rPr lang="ru-RU" sz="1700" dirty="0" smtClean="0">
                <a:solidFill>
                  <a:srgbClr val="FF0000"/>
                </a:solidFill>
              </a:rPr>
              <a:t>текстом.</a:t>
            </a:r>
            <a:endParaRPr lang="ru-RU" sz="1700" dirty="0">
              <a:solidFill>
                <a:srgbClr val="FF0000"/>
              </a:solidFill>
            </a:endParaRPr>
          </a:p>
          <a:p>
            <a:pPr marL="266700" indent="-266700" algn="just">
              <a:lnSpc>
                <a:spcPct val="80000"/>
              </a:lnSpc>
              <a:spcBef>
                <a:spcPts val="300"/>
              </a:spcBef>
            </a:pPr>
            <a:r>
              <a:rPr lang="ru-RU" sz="1700" dirty="0">
                <a:solidFill>
                  <a:srgbClr val="FF0000"/>
                </a:solidFill>
              </a:rPr>
              <a:t>Совместно с обучающимися создавать и использовать наглядные представления математических объектов и процессов, рисуя наброски от руки на бумаге </a:t>
            </a:r>
            <a:r>
              <a:rPr lang="ru-RU" sz="1700" dirty="0" smtClean="0">
                <a:solidFill>
                  <a:srgbClr val="FF0000"/>
                </a:solidFill>
              </a:rPr>
              <a:t>…, </a:t>
            </a:r>
            <a:r>
              <a:rPr lang="ru-RU" sz="1700" dirty="0">
                <a:solidFill>
                  <a:srgbClr val="FF0000"/>
                </a:solidFill>
              </a:rPr>
              <a:t>с помощью компьютерных инструментов </a:t>
            </a:r>
            <a:r>
              <a:rPr lang="ru-RU" sz="1700" dirty="0" smtClean="0">
                <a:solidFill>
                  <a:srgbClr val="FF0000"/>
                </a:solidFill>
              </a:rPr>
              <a:t>…</a:t>
            </a:r>
            <a:endParaRPr lang="ru-RU" sz="1700" dirty="0">
              <a:solidFill>
                <a:srgbClr val="FF0000"/>
              </a:solidFill>
            </a:endParaRPr>
          </a:p>
          <a:p>
            <a:pPr marL="266700" indent="-266700" algn="just">
              <a:lnSpc>
                <a:spcPct val="80000"/>
              </a:lnSpc>
              <a:spcBef>
                <a:spcPts val="300"/>
              </a:spcBef>
            </a:pPr>
            <a:r>
              <a:rPr lang="ru-RU" sz="1700" dirty="0">
                <a:solidFill>
                  <a:srgbClr val="FF0000"/>
                </a:solidFill>
              </a:rPr>
              <a:t>Организовывать исследования – эксперимент, </a:t>
            </a:r>
            <a:r>
              <a:rPr lang="ru-RU" sz="1700" dirty="0"/>
              <a:t>обнаружение закономерностей, доказательство в частных и общем </a:t>
            </a:r>
            <a:r>
              <a:rPr lang="ru-RU" sz="1700" dirty="0" smtClean="0"/>
              <a:t>случаях…</a:t>
            </a:r>
            <a:endParaRPr lang="ru-RU" sz="1700" dirty="0"/>
          </a:p>
          <a:p>
            <a:pPr marL="266700" indent="-266700" algn="just">
              <a:lnSpc>
                <a:spcPct val="80000"/>
              </a:lnSpc>
              <a:spcBef>
                <a:spcPts val="300"/>
              </a:spcBef>
            </a:pPr>
            <a:r>
              <a:rPr lang="ru-RU" sz="1700" dirty="0">
                <a:solidFill>
                  <a:srgbClr val="FF0000"/>
                </a:solidFill>
              </a:rPr>
              <a:t>Проводить различия </a:t>
            </a:r>
            <a:r>
              <a:rPr lang="ru-RU" sz="1700" dirty="0"/>
              <a:t>между точным и (или) приближенным математическим доказательством, в частности, компьютерной оценкой, приближенным измерением, вычислением и др.</a:t>
            </a:r>
          </a:p>
          <a:p>
            <a:pPr marL="266700" indent="-266700" algn="just">
              <a:lnSpc>
                <a:spcPct val="80000"/>
              </a:lnSpc>
              <a:spcBef>
                <a:spcPts val="300"/>
              </a:spcBef>
            </a:pPr>
            <a:r>
              <a:rPr lang="ru-RU" sz="2400" dirty="0">
                <a:solidFill>
                  <a:srgbClr val="FF0000"/>
                </a:solidFill>
              </a:rPr>
              <a:t>Поддерживать баланс между самостоятельным </a:t>
            </a:r>
            <a:r>
              <a:rPr lang="ru-RU" sz="2400" dirty="0" smtClean="0">
                <a:solidFill>
                  <a:srgbClr val="FF0000"/>
                </a:solidFill>
              </a:rPr>
              <a:t>открытием …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и </a:t>
            </a:r>
            <a:r>
              <a:rPr lang="ru-RU" sz="2400" dirty="0">
                <a:solidFill>
                  <a:srgbClr val="FF0000"/>
                </a:solidFill>
              </a:rPr>
              <a:t>технической </a:t>
            </a:r>
            <a:r>
              <a:rPr lang="ru-RU" sz="2400" dirty="0" smtClean="0">
                <a:solidFill>
                  <a:srgbClr val="FF0000"/>
                </a:solidFill>
              </a:rPr>
              <a:t>тренировкой…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dirty="0" smtClean="0"/>
              <a:t>Обучение </a:t>
            </a:r>
            <a:r>
              <a:rPr lang="ru-RU" sz="1700" dirty="0" smtClean="0">
                <a:solidFill>
                  <a:srgbClr val="FF0000"/>
                </a:solidFill>
              </a:rPr>
              <a:t>методам</a:t>
            </a:r>
            <a:r>
              <a:rPr lang="ru-RU" sz="1700" dirty="0" smtClean="0"/>
              <a:t> понимания сообщения: </a:t>
            </a:r>
            <a:r>
              <a:rPr lang="ru-RU" sz="1700" dirty="0" smtClean="0">
                <a:solidFill>
                  <a:srgbClr val="FF0000"/>
                </a:solidFill>
              </a:rPr>
              <a:t>анализ</a:t>
            </a:r>
            <a:r>
              <a:rPr lang="ru-RU" sz="1700" dirty="0" smtClean="0"/>
              <a:t>, </a:t>
            </a:r>
            <a:r>
              <a:rPr lang="ru-RU" sz="1700" dirty="0" smtClean="0">
                <a:solidFill>
                  <a:srgbClr val="FF0000"/>
                </a:solidFill>
              </a:rPr>
              <a:t>структуризация</a:t>
            </a:r>
            <a:r>
              <a:rPr lang="ru-RU" sz="1700" dirty="0" smtClean="0"/>
              <a:t>, </a:t>
            </a:r>
            <a:r>
              <a:rPr lang="ru-RU" sz="1700" dirty="0" smtClean="0">
                <a:solidFill>
                  <a:srgbClr val="FF0000"/>
                </a:solidFill>
              </a:rPr>
              <a:t>реорганизация</a:t>
            </a:r>
            <a:r>
              <a:rPr lang="ru-RU" sz="1700" dirty="0" smtClean="0"/>
              <a:t>, </a:t>
            </a:r>
            <a:r>
              <a:rPr lang="ru-RU" sz="1700" dirty="0" smtClean="0">
                <a:solidFill>
                  <a:srgbClr val="FF0000"/>
                </a:solidFill>
              </a:rPr>
              <a:t>трансформация</a:t>
            </a:r>
            <a:r>
              <a:rPr lang="ru-RU" sz="1700" dirty="0" smtClean="0"/>
              <a:t>, </a:t>
            </a:r>
            <a:r>
              <a:rPr lang="ru-RU" sz="1700" dirty="0" smtClean="0">
                <a:solidFill>
                  <a:srgbClr val="FF0000"/>
                </a:solidFill>
              </a:rPr>
              <a:t>сопоставление</a:t>
            </a:r>
            <a:r>
              <a:rPr lang="ru-RU" sz="1700" dirty="0" smtClean="0"/>
              <a:t> с другими сообщениями…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rgbClr val="FF0000"/>
                </a:solidFill>
              </a:rPr>
              <a:t>Поиск и обсуждение изменений</a:t>
            </a:r>
            <a:r>
              <a:rPr lang="ru-RU" sz="1700" dirty="0" smtClean="0"/>
              <a:t> в языковой реальности и реакции на них социума, формирование у обучающихся «</a:t>
            </a:r>
            <a:r>
              <a:rPr lang="ru-RU" sz="1700" dirty="0" smtClean="0">
                <a:solidFill>
                  <a:srgbClr val="FF0000"/>
                </a:solidFill>
              </a:rPr>
              <a:t>чувства меняющегося языка</a:t>
            </a:r>
            <a:r>
              <a:rPr lang="ru-RU" sz="1700" dirty="0" smtClean="0"/>
              <a:t>»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Использование источников языковой информации для </a:t>
            </a:r>
            <a:r>
              <a:rPr lang="ru-RU" sz="1700" dirty="0" smtClean="0">
                <a:solidFill>
                  <a:srgbClr val="FF0000"/>
                </a:solidFill>
              </a:rPr>
              <a:t>решения практических или познавательных задач…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Формирование </a:t>
            </a:r>
            <a:r>
              <a:rPr lang="ru-RU" sz="1700" dirty="0" smtClean="0">
                <a:solidFill>
                  <a:srgbClr val="FF0000"/>
                </a:solidFill>
              </a:rPr>
              <a:t>культуры диалога </a:t>
            </a:r>
            <a:r>
              <a:rPr lang="ru-RU" sz="1700" dirty="0" smtClean="0"/>
              <a:t>через организацию </a:t>
            </a:r>
            <a:r>
              <a:rPr lang="ru-RU" sz="1700" dirty="0" smtClean="0">
                <a:solidFill>
                  <a:srgbClr val="FF0000"/>
                </a:solidFill>
              </a:rPr>
              <a:t>дискуссий</a:t>
            </a:r>
            <a:r>
              <a:rPr lang="ru-RU" sz="1700" dirty="0" smtClean="0"/>
              <a:t> по проблемам, требующим </a:t>
            </a:r>
            <a:r>
              <a:rPr lang="ru-RU" sz="1700" dirty="0" smtClean="0">
                <a:solidFill>
                  <a:srgbClr val="FF0000"/>
                </a:solidFill>
              </a:rPr>
              <a:t>принятия решений </a:t>
            </a:r>
            <a:r>
              <a:rPr lang="ru-RU" sz="1700" dirty="0" smtClean="0"/>
              <a:t>и </a:t>
            </a:r>
            <a:r>
              <a:rPr lang="ru-RU" sz="1700" dirty="0" smtClean="0">
                <a:solidFill>
                  <a:srgbClr val="FF0000"/>
                </a:solidFill>
              </a:rPr>
              <a:t>разрешения конфликтных ситуаций 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Организация </a:t>
            </a:r>
            <a:r>
              <a:rPr lang="ru-RU" sz="1700" dirty="0" smtClean="0">
                <a:solidFill>
                  <a:srgbClr val="FF0000"/>
                </a:solidFill>
              </a:rPr>
              <a:t>публичных выступлений </a:t>
            </a:r>
            <a:r>
              <a:rPr lang="ru-RU" sz="1700" dirty="0" smtClean="0"/>
              <a:t>обучающихся, поощрение их участия в дебатах на конференциях, включая </a:t>
            </a:r>
            <a:r>
              <a:rPr lang="ru-RU" sz="1700" dirty="0" err="1" smtClean="0"/>
              <a:t>интернет-форумы</a:t>
            </a:r>
            <a:r>
              <a:rPr lang="ru-RU" sz="1700" dirty="0" smtClean="0"/>
              <a:t> и </a:t>
            </a:r>
            <a:r>
              <a:rPr lang="ru-RU" sz="1700" dirty="0" err="1" smtClean="0"/>
              <a:t>интернет-конференции</a:t>
            </a:r>
            <a:endParaRPr lang="ru-RU" sz="1700" dirty="0" smtClean="0"/>
          </a:p>
          <a:p>
            <a:pPr>
              <a:spcBef>
                <a:spcPts val="0"/>
              </a:spcBef>
            </a:pPr>
            <a:r>
              <a:rPr lang="ru-RU" sz="1700" dirty="0" smtClean="0"/>
              <a:t>Формирование установки на </a:t>
            </a:r>
            <a:r>
              <a:rPr lang="ru-RU" sz="1700" dirty="0" smtClean="0">
                <a:solidFill>
                  <a:srgbClr val="FF0000"/>
                </a:solidFill>
              </a:rPr>
              <a:t>коммуникацию</a:t>
            </a:r>
            <a:r>
              <a:rPr lang="ru-RU" sz="1700" dirty="0" smtClean="0"/>
              <a:t>, в том числе в </a:t>
            </a:r>
            <a:r>
              <a:rPr lang="ru-RU" sz="1700" dirty="0" smtClean="0">
                <a:solidFill>
                  <a:srgbClr val="FF0000"/>
                </a:solidFill>
              </a:rPr>
              <a:t>гипермедиа-формат</a:t>
            </a:r>
            <a:r>
              <a:rPr lang="ru-RU" sz="1700" dirty="0" smtClean="0"/>
              <a:t>е 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Стимулирование сообщений обучающихся о событии или объекте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Поощрение </a:t>
            </a:r>
            <a:r>
              <a:rPr lang="ru-RU" sz="1700" dirty="0" smtClean="0">
                <a:solidFill>
                  <a:srgbClr val="FF0000"/>
                </a:solidFill>
              </a:rPr>
              <a:t>индивидуального и коллективного литературного творчества </a:t>
            </a:r>
            <a:r>
              <a:rPr lang="ru-RU" sz="1700" dirty="0" smtClean="0"/>
              <a:t>обучающихся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Поощрение участия обучающихся </a:t>
            </a:r>
            <a:r>
              <a:rPr lang="ru-RU" sz="1700" dirty="0" smtClean="0">
                <a:solidFill>
                  <a:srgbClr val="FF0000"/>
                </a:solidFill>
              </a:rPr>
              <a:t>в театральных постановках</a:t>
            </a:r>
            <a:r>
              <a:rPr lang="ru-RU" sz="1700" dirty="0" smtClean="0"/>
              <a:t>, стимулирование создания ими анимационных и других </a:t>
            </a:r>
            <a:r>
              <a:rPr lang="ru-RU" sz="1700" dirty="0" err="1" smtClean="0"/>
              <a:t>видеопродуктов</a:t>
            </a:r>
            <a:endParaRPr lang="ru-RU" sz="1700" dirty="0" smtClean="0"/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rgbClr val="FF0000"/>
                </a:solidFill>
              </a:rPr>
              <a:t>Моделирование</a:t>
            </a:r>
            <a:r>
              <a:rPr lang="ru-RU" sz="1700" dirty="0" smtClean="0"/>
              <a:t> видов </a:t>
            </a:r>
            <a:r>
              <a:rPr lang="ru-RU" sz="1700" dirty="0" smtClean="0">
                <a:solidFill>
                  <a:srgbClr val="FF0000"/>
                </a:solidFill>
              </a:rPr>
              <a:t>профессиональной деятельности</a:t>
            </a:r>
            <a:r>
              <a:rPr lang="ru-RU" sz="1700" dirty="0" smtClean="0"/>
              <a:t>: издание школьной газеты, альманаха, организация школьного радио и телевидения…</a:t>
            </a:r>
            <a:endParaRPr lang="ru-RU" sz="17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88640"/>
            <a:ext cx="822960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раздел 3.2.5. Трудовая функция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«Предметное обучение. Русский язык». </a:t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Трудовые действия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1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</a:t>
            </a:r>
            <a:r>
              <a:rPr lang="en-US" dirty="0" smtClean="0"/>
              <a:t> </a:t>
            </a:r>
            <a:r>
              <a:rPr lang="ru-RU" dirty="0" smtClean="0"/>
              <a:t> «Цифровая школа </a:t>
            </a:r>
            <a:r>
              <a:rPr lang="ru-RU" dirty="0" err="1" smtClean="0"/>
              <a:t>Учи.ру</a:t>
            </a:r>
            <a:r>
              <a:rPr lang="ru-RU" dirty="0" smtClean="0"/>
              <a:t>»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844824"/>
            <a:ext cx="8496944" cy="476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ru-RU" dirty="0"/>
              <a:t>«Цифровая школа </a:t>
            </a:r>
            <a:r>
              <a:rPr lang="ru-RU" dirty="0" err="1"/>
              <a:t>Учи.ру</a:t>
            </a:r>
            <a:r>
              <a:rPr lang="ru-RU" dirty="0" smtClean="0"/>
              <a:t>»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3567" y="1556792"/>
            <a:ext cx="8231557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Приоритет методической работы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3284984"/>
            <a:ext cx="3960440" cy="338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400" i="1" dirty="0" smtClean="0"/>
              <a:t>Сопровождение</a:t>
            </a:r>
            <a:r>
              <a:rPr lang="en-US" sz="4400" i="1" dirty="0" smtClean="0"/>
              <a:t> </a:t>
            </a:r>
            <a:r>
              <a:rPr lang="ru-RU" sz="4400" i="1" dirty="0" smtClean="0"/>
              <a:t> </a:t>
            </a:r>
            <a:r>
              <a:rPr lang="ru-RU" sz="4400" i="1" dirty="0"/>
              <a:t>деятельности образовательных учреждений по повышению уровня функциональной </a:t>
            </a:r>
            <a:endParaRPr lang="en-US" sz="4400" i="1" dirty="0" smtClean="0"/>
          </a:p>
          <a:p>
            <a:pPr marL="0" indent="0">
              <a:buNone/>
            </a:pPr>
            <a:r>
              <a:rPr lang="ru-RU" sz="4400" i="1" dirty="0" smtClean="0"/>
              <a:t>грамотности </a:t>
            </a:r>
            <a:endParaRPr lang="en-US" sz="4400" i="1" dirty="0" smtClean="0"/>
          </a:p>
          <a:p>
            <a:pPr marL="0" indent="0">
              <a:buNone/>
            </a:pPr>
            <a:r>
              <a:rPr lang="ru-RU" sz="4400" i="1" dirty="0" smtClean="0"/>
              <a:t>учащихся</a:t>
            </a:r>
            <a:r>
              <a:rPr lang="en-US" sz="4400" i="1" dirty="0"/>
              <a:t>.</a:t>
            </a:r>
            <a:endParaRPr lang="ru-RU" sz="4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Направления формирования функциональной грамотности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27584" y="1783357"/>
          <a:ext cx="785921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496" y="634292"/>
          <a:ext cx="9108504" cy="6223707"/>
        </p:xfrm>
        <a:graphic>
          <a:graphicData uri="http://schemas.openxmlformats.org/drawingml/2006/table">
            <a:tbl>
              <a:tblPr>
                <a:solidFill>
                  <a:schemeClr val="accent5">
                    <a:lumMod val="20000"/>
                    <a:lumOff val="80000"/>
                  </a:schemeClr>
                </a:solidFill>
              </a:tblPr>
              <a:tblGrid>
                <a:gridCol w="1082077"/>
                <a:gridCol w="1639807"/>
                <a:gridCol w="2071336"/>
                <a:gridCol w="2493584"/>
                <a:gridCol w="1821700"/>
              </a:tblGrid>
              <a:tr h="37269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Класс</a:t>
                      </a:r>
                    </a:p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Уровень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Calibri"/>
                      </a:endParaRP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7D9B6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Функциональная грамотность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7D9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1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Читательская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Математическая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79D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Естественно-научная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Calibri"/>
                      </a:endParaRP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Финансовая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</a:tr>
              <a:tr h="789878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5 класс</a:t>
                      </a:r>
                    </a:p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Узнавание 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и понимание</a:t>
                      </a:r>
                    </a:p>
                  </a:txBody>
                  <a:tcPr marL="31430" marR="3143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7D9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Находит и извлекает информацию из различных текстов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Находит и извлекает математическую информацию в различном контексте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79D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Находит и извлекает информацию о </a:t>
                      </a:r>
                      <a:r>
                        <a:rPr lang="ru-RU" sz="13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естественно-научных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 явлениях в различном контексте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Находит и извлекает финансовую информацию в различном контексте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</a:tr>
              <a:tr h="1028432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6 класс</a:t>
                      </a:r>
                    </a:p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Понимание 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и применение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7D9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Применяет извлеченную из текста информацию для решения различного рода проблем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Применяет математические знания для решения различного рода проблем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79D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Объясняет и описывает </a:t>
                      </a:r>
                      <a:r>
                        <a:rPr lang="ru-RU" sz="13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естественно-научные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 явления на основе имеющихся научных знаний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Применяет финансовые знания для решения различного рода проблем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</a:tr>
              <a:tr h="1028432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7 класс</a:t>
                      </a:r>
                    </a:p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Анализ 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и синтез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7D9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Анализирует и интегрирует информацию, полученную из текста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Формулирует математическую проблему на основе анализа ситуации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79D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Распознает и исследует личные, местные, национальные, глобальные </a:t>
                      </a:r>
                      <a:r>
                        <a:rPr lang="ru-RU" sz="13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естественно-научные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 проблемы   в различном контексте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Анализирует информацию в финансовом контексте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</a:tr>
              <a:tr h="1126367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8 класс</a:t>
                      </a:r>
                    </a:p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Оценка 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(рефлексия) в рамках предметного содержания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7D9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Оценивает форму и содержание текса в рамках предметного содержания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Интерпретирует и оценивает математические данные в контексте лично значимой ситуации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79D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Интерпретирует и оценивает личные, местные, национальные, глобальные </a:t>
                      </a:r>
                      <a:r>
                        <a:rPr lang="ru-RU" sz="13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естественно-научные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 проблемы   в различном контексте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Оценивает финансовые проблемы в различном контексте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</a:tr>
              <a:tr h="1579756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9 класс</a:t>
                      </a:r>
                    </a:p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Оценка 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(рефлексия) в рамках </a:t>
                      </a:r>
                      <a:r>
                        <a:rPr lang="ru-RU" sz="13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мета-предметного</a:t>
                      </a: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 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содержания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97D9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Оценивает форму и содержание текса в рамках </a:t>
                      </a:r>
                      <a:r>
                        <a:rPr lang="ru-RU" sz="13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метапредметного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 содержания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Интерпретирует и оценивает математические данные в контексте национальной или глобальной ситуации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79D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Интерпретирует, оценивает делает выводы и строит прогнозы о личных, местных, национальных, глобальных </a:t>
                      </a:r>
                      <a:r>
                        <a:rPr lang="ru-RU" sz="13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естественно-научные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 проблемах   в различном контексте в рамках </a:t>
                      </a:r>
                      <a:r>
                        <a:rPr lang="ru-RU" sz="13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метапредметного</a:t>
                      </a: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 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содержания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Calibri"/>
                        </a:rPr>
                        <a:t>Оценивает финансовые проблемы, делает выводы, строит прогнозы, предлагает пути решения</a:t>
                      </a:r>
                    </a:p>
                  </a:txBody>
                  <a:tcPr marL="31430" marR="314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Функциональная грамотность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636912"/>
            <a:ext cx="2880000" cy="40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772816"/>
            <a:ext cx="2880000" cy="4092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204864"/>
            <a:ext cx="2880000" cy="4196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</a:t>
            </a:r>
            <a:r>
              <a:rPr lang="ru-RU" dirty="0" err="1" smtClean="0"/>
              <a:t>андрагогики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27584" y="1484784"/>
          <a:ext cx="7283152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1052736"/>
            <a:ext cx="8599984" cy="1421928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t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90000"/>
              </a:lnSpc>
            </a:pPr>
            <a:r>
              <a:rPr lang="ru-RU" sz="4800" i="1" dirty="0">
                <a:ln/>
                <a:solidFill>
                  <a:srgbClr val="00823B"/>
                </a:solidFill>
                <a:latin typeface="+mn-lt"/>
                <a:ea typeface="+mn-ea"/>
                <a:cs typeface="+mn-cs"/>
              </a:rPr>
              <a:t>Информационно-методическая деятельность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496944" cy="3600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банка нормативно-правовой и научно-методической информации.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Ознакомление педагогов с новинками педагогической, методической, научно-популярной литературы на бумажных и электронных носителях.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Приобщение педагогических и руководящих работников к инновационному опыту.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Информирование педагогических работников о новых направлениях развития образования, о содержании образовательных программ, новых учебниках, учебно-методических комплексах, рекомендациях, нормативных, локальных актах.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банка современных учебно-методических материалов, осуществление информационно-библиографической поддержки.</a:t>
            </a:r>
          </a:p>
          <a:p>
            <a:pPr marL="342900" indent="-342900" algn="just">
              <a:lnSpc>
                <a:spcPct val="90000"/>
              </a:lnSpc>
              <a:buFont typeface="Wingdings"/>
              <a:buChar char=""/>
              <a:tabLst>
                <a:tab pos="914400" algn="l"/>
              </a:tabLst>
            </a:pPr>
            <a:r>
              <a:rPr lang="ru-RU" sz="1800" dirty="0" smtClean="0">
                <a:solidFill>
                  <a:srgbClr val="0064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разработке программ развития.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dirty="0" smtClean="0"/>
              <a:t>Владеть </a:t>
            </a:r>
            <a:r>
              <a:rPr lang="ru-RU" sz="1700" dirty="0" smtClean="0">
                <a:solidFill>
                  <a:srgbClr val="FF0000"/>
                </a:solidFill>
              </a:rPr>
              <a:t>формами и методами </a:t>
            </a:r>
            <a:r>
              <a:rPr lang="ru-RU" sz="1700" dirty="0" smtClean="0"/>
              <a:t>обучения, в том числе выходящими за рамки учебных занятий: </a:t>
            </a:r>
            <a:r>
              <a:rPr lang="ru-RU" sz="1700" dirty="0" smtClean="0">
                <a:solidFill>
                  <a:srgbClr val="FF0000"/>
                </a:solidFill>
              </a:rPr>
              <a:t>проектная</a:t>
            </a:r>
            <a:r>
              <a:rPr lang="ru-RU" sz="1700" dirty="0" smtClean="0"/>
              <a:t> деятельность, </a:t>
            </a:r>
            <a:r>
              <a:rPr lang="ru-RU" sz="1700" dirty="0" smtClean="0">
                <a:solidFill>
                  <a:srgbClr val="FF0000"/>
                </a:solidFill>
              </a:rPr>
              <a:t>лабораторные эксперименты</a:t>
            </a:r>
            <a:r>
              <a:rPr lang="ru-RU" sz="1700" dirty="0" smtClean="0"/>
              <a:t>, полевая </a:t>
            </a:r>
            <a:r>
              <a:rPr lang="ru-RU" sz="1700" dirty="0" smtClean="0">
                <a:solidFill>
                  <a:srgbClr val="FF0000"/>
                </a:solidFill>
              </a:rPr>
              <a:t>практика</a:t>
            </a:r>
            <a:r>
              <a:rPr lang="ru-RU" sz="1700" dirty="0" smtClean="0"/>
              <a:t> и т.п.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rgbClr val="FF0000"/>
                </a:solidFill>
              </a:rPr>
              <a:t>Объективно</a:t>
            </a:r>
            <a:r>
              <a:rPr lang="ru-RU" sz="1700" dirty="0" smtClean="0"/>
              <a:t> </a:t>
            </a:r>
            <a:r>
              <a:rPr lang="ru-RU" sz="1700" dirty="0" smtClean="0">
                <a:solidFill>
                  <a:srgbClr val="FF0000"/>
                </a:solidFill>
              </a:rPr>
              <a:t>оценивать</a:t>
            </a:r>
            <a:r>
              <a:rPr lang="ru-RU" sz="1700" dirty="0" smtClean="0"/>
              <a:t> знания обучающихся на основе тестирования и других методов контроля в соответствии с реальными учебными возможностями детей 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Разрабатывать (осваивать) и применять </a:t>
            </a:r>
            <a:r>
              <a:rPr lang="ru-RU" sz="1700" dirty="0" smtClean="0">
                <a:solidFill>
                  <a:srgbClr val="FF0000"/>
                </a:solidFill>
              </a:rPr>
              <a:t>современные психолого-педагогические технологии</a:t>
            </a:r>
            <a:r>
              <a:rPr lang="ru-RU" sz="1700" dirty="0" smtClean="0"/>
              <a:t>, основанные на знании законов развития личности и поведения в реальной и виртуальной среде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Использовать и апробировать специальные подходы к обучению в целях включения в образовательный процесс всех обучающихся, в том числе </a:t>
            </a:r>
            <a:r>
              <a:rPr lang="ru-RU" sz="1700" dirty="0" smtClean="0">
                <a:solidFill>
                  <a:srgbClr val="FF0000"/>
                </a:solidFill>
              </a:rPr>
              <a:t>с особыми потребностями </a:t>
            </a:r>
            <a:r>
              <a:rPr lang="ru-RU" sz="1700" dirty="0" smtClean="0"/>
              <a:t>в образовании: обучающихся, </a:t>
            </a:r>
            <a:r>
              <a:rPr lang="ru-RU" sz="1700" dirty="0" smtClean="0">
                <a:solidFill>
                  <a:srgbClr val="FF0000"/>
                </a:solidFill>
              </a:rPr>
              <a:t>проявивших выдающиеся способности</a:t>
            </a:r>
            <a:r>
              <a:rPr lang="ru-RU" sz="1700" dirty="0" smtClean="0"/>
              <a:t>;  обучающихся, для которых русский язык </a:t>
            </a:r>
            <a:r>
              <a:rPr lang="ru-RU" sz="1700" dirty="0" smtClean="0">
                <a:solidFill>
                  <a:srgbClr val="FF0000"/>
                </a:solidFill>
              </a:rPr>
              <a:t>не является родным</a:t>
            </a:r>
            <a:r>
              <a:rPr lang="ru-RU" sz="1700" dirty="0" smtClean="0"/>
              <a:t>; обучающихся </a:t>
            </a:r>
            <a:r>
              <a:rPr lang="ru-RU" sz="1700" dirty="0" smtClean="0">
                <a:solidFill>
                  <a:srgbClr val="FF0000"/>
                </a:solidFill>
              </a:rPr>
              <a:t>с ограниченными возможностями здоровья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rgbClr val="FF0000"/>
                </a:solidFill>
              </a:rPr>
              <a:t>Владеть </a:t>
            </a:r>
            <a:r>
              <a:rPr lang="ru-RU" sz="1700" dirty="0" err="1" smtClean="0">
                <a:solidFill>
                  <a:srgbClr val="FF0000"/>
                </a:solidFill>
              </a:rPr>
              <a:t>ИКТ-компетентностями</a:t>
            </a:r>
            <a:r>
              <a:rPr lang="ru-RU" sz="1700" dirty="0" smtClean="0">
                <a:solidFill>
                  <a:srgbClr val="FF0000"/>
                </a:solidFill>
              </a:rPr>
              <a:t>:  </a:t>
            </a:r>
          </a:p>
          <a:p>
            <a:pPr lvl="1">
              <a:spcBef>
                <a:spcPts val="0"/>
              </a:spcBef>
            </a:pPr>
            <a:r>
              <a:rPr lang="ru-RU" sz="1600" dirty="0" err="1" smtClean="0"/>
              <a:t>общепользовательская</a:t>
            </a:r>
            <a:r>
              <a:rPr lang="ru-RU" sz="1600" dirty="0" smtClean="0"/>
              <a:t> ИКТ-компетентность;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общепедагогическая ИКТ-компетентность;</a:t>
            </a:r>
          </a:p>
          <a:p>
            <a:pPr lvl="1">
              <a:spcBef>
                <a:spcPts val="0"/>
              </a:spcBef>
            </a:pPr>
            <a:r>
              <a:rPr lang="ru-RU" sz="1600" dirty="0" smtClean="0"/>
              <a:t>предметно-педагогическая ИКТ-компетентность (отражающая профессиональную ИКТ-компетентность соответствующей области человеческой деятельности)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41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88640"/>
            <a:ext cx="822960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раздел 3.1.1. Трудовая функция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400" dirty="0" smtClean="0"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«Общепедагогическая функция. Обучение»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Необходимые умения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1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9715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700" dirty="0" smtClean="0"/>
              <a:t>Реализация </a:t>
            </a:r>
            <a:r>
              <a:rPr lang="ru-RU" sz="1700" dirty="0" smtClean="0">
                <a:solidFill>
                  <a:srgbClr val="FF0000"/>
                </a:solidFill>
              </a:rPr>
              <a:t>современных</a:t>
            </a:r>
            <a:r>
              <a:rPr lang="ru-RU" sz="1700" dirty="0" smtClean="0"/>
              <a:t>, в том числе </a:t>
            </a:r>
            <a:r>
              <a:rPr lang="ru-RU" sz="1700" dirty="0" smtClean="0">
                <a:solidFill>
                  <a:srgbClr val="FF0000"/>
                </a:solidFill>
              </a:rPr>
              <a:t>интерактивных, форм и методов </a:t>
            </a:r>
            <a:r>
              <a:rPr lang="ru-RU" sz="1700" dirty="0" smtClean="0"/>
              <a:t>воспитательной работы…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Постановка воспитательных целей, способствующих </a:t>
            </a:r>
            <a:r>
              <a:rPr lang="ru-RU" sz="1700" dirty="0" smtClean="0">
                <a:solidFill>
                  <a:srgbClr val="FF0000"/>
                </a:solidFill>
              </a:rPr>
              <a:t>развитию</a:t>
            </a:r>
            <a:r>
              <a:rPr lang="ru-RU" sz="1700" dirty="0" smtClean="0"/>
              <a:t> обучающихся, независимо от их способностей и характера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Определение и принятие четких правил поведения обучающимися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>
                <a:solidFill>
                  <a:srgbClr val="FF0000"/>
                </a:solidFill>
              </a:rPr>
              <a:t>Проектирование и реализация воспитательных программ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Реализация воспитательных </a:t>
            </a:r>
            <a:r>
              <a:rPr lang="ru-RU" sz="1700" dirty="0" smtClean="0">
                <a:solidFill>
                  <a:srgbClr val="FF0000"/>
                </a:solidFill>
              </a:rPr>
              <a:t>возможностей различных видов </a:t>
            </a:r>
            <a:r>
              <a:rPr lang="ru-RU" sz="1700" dirty="0" smtClean="0"/>
              <a:t>деятельности ребенка (учебной, игровой, трудовой, спортивной, художественной и т.д.)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>
                <a:solidFill>
                  <a:srgbClr val="FF0000"/>
                </a:solidFill>
              </a:rPr>
              <a:t>Проектирование</a:t>
            </a:r>
            <a:r>
              <a:rPr lang="ru-RU" sz="1700" dirty="0" smtClean="0"/>
              <a:t> ситуаций и событий, </a:t>
            </a:r>
            <a:r>
              <a:rPr lang="ru-RU" sz="1700" dirty="0" smtClean="0">
                <a:solidFill>
                  <a:srgbClr val="FF0000"/>
                </a:solidFill>
              </a:rPr>
              <a:t>развивающих</a:t>
            </a:r>
            <a:r>
              <a:rPr lang="ru-RU" sz="1700" dirty="0" smtClean="0"/>
              <a:t> эмоционально-ценностную сферу ребенка (</a:t>
            </a:r>
            <a:r>
              <a:rPr lang="ru-RU" sz="1700" dirty="0" smtClean="0">
                <a:solidFill>
                  <a:srgbClr val="FF0000"/>
                </a:solidFill>
              </a:rPr>
              <a:t>культуру переживаний и ценностные ориентаци</a:t>
            </a:r>
            <a:r>
              <a:rPr lang="ru-RU" sz="1700" dirty="0" smtClean="0"/>
              <a:t>и ребенка)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Помощь в организации </a:t>
            </a:r>
            <a:r>
              <a:rPr lang="ru-RU" sz="1700" dirty="0" smtClean="0">
                <a:solidFill>
                  <a:srgbClr val="FF0000"/>
                </a:solidFill>
              </a:rPr>
              <a:t>деятельности ученических органов самоуправления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Создание, поддержание </a:t>
            </a:r>
            <a:r>
              <a:rPr lang="ru-RU" sz="1700" dirty="0" smtClean="0">
                <a:solidFill>
                  <a:srgbClr val="FF0000"/>
                </a:solidFill>
              </a:rPr>
              <a:t>уклада и традиций </a:t>
            </a:r>
            <a:r>
              <a:rPr lang="ru-RU" sz="1700" dirty="0" smtClean="0"/>
              <a:t>жизни образовательной организации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Развитие у обучающихся </a:t>
            </a:r>
            <a:r>
              <a:rPr lang="ru-RU" sz="1700" dirty="0" smtClean="0">
                <a:solidFill>
                  <a:srgbClr val="FF0000"/>
                </a:solidFill>
              </a:rPr>
              <a:t>познавательной активности</a:t>
            </a:r>
            <a:r>
              <a:rPr lang="ru-RU" sz="1700" dirty="0" smtClean="0"/>
              <a:t>, самостоятельности, инициативы, творческих способностей, формирование гражданской позиции, культуры здорового и безопасного образа жизни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Формирование </a:t>
            </a:r>
            <a:r>
              <a:rPr lang="ru-RU" sz="1700" dirty="0" smtClean="0">
                <a:solidFill>
                  <a:srgbClr val="FF0000"/>
                </a:solidFill>
              </a:rPr>
              <a:t>толерантности и навыков поведения </a:t>
            </a:r>
            <a:r>
              <a:rPr lang="ru-RU" sz="1700" dirty="0" smtClean="0"/>
              <a:t>в изменяющейся </a:t>
            </a:r>
            <a:r>
              <a:rPr lang="ru-RU" sz="1700" dirty="0" smtClean="0">
                <a:solidFill>
                  <a:srgbClr val="FF0000"/>
                </a:solidFill>
              </a:rPr>
              <a:t>поликультурной</a:t>
            </a:r>
            <a:r>
              <a:rPr lang="ru-RU" sz="1700" dirty="0" smtClean="0"/>
              <a:t> среде 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Использование </a:t>
            </a:r>
            <a:r>
              <a:rPr lang="ru-RU" sz="1700" dirty="0" smtClean="0">
                <a:solidFill>
                  <a:srgbClr val="FF0000"/>
                </a:solidFill>
              </a:rPr>
              <a:t>конструктивных</a:t>
            </a:r>
            <a:r>
              <a:rPr lang="ru-RU" sz="1700" dirty="0" smtClean="0"/>
              <a:t> воспитательных </a:t>
            </a:r>
            <a:r>
              <a:rPr lang="ru-RU" sz="1700" dirty="0" smtClean="0">
                <a:solidFill>
                  <a:srgbClr val="FF0000"/>
                </a:solidFill>
              </a:rPr>
              <a:t>усилий</a:t>
            </a:r>
            <a:r>
              <a:rPr lang="ru-RU" sz="1700" dirty="0" smtClean="0"/>
              <a:t> </a:t>
            </a:r>
            <a:r>
              <a:rPr lang="ru-RU" sz="1700" dirty="0" smtClean="0">
                <a:solidFill>
                  <a:srgbClr val="FF0000"/>
                </a:solidFill>
              </a:rPr>
              <a:t>родителей</a:t>
            </a:r>
            <a:r>
              <a:rPr lang="ru-RU" sz="1700" dirty="0" smtClean="0"/>
              <a:t>, </a:t>
            </a:r>
            <a:r>
              <a:rPr lang="ru-RU" sz="1700" dirty="0" smtClean="0">
                <a:solidFill>
                  <a:srgbClr val="FF0000"/>
                </a:solidFill>
              </a:rPr>
              <a:t>помощь  семье </a:t>
            </a:r>
            <a:r>
              <a:rPr lang="ru-RU" sz="1700" dirty="0" smtClean="0"/>
              <a:t>в решении вопросов воспитания ребенка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42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88640"/>
            <a:ext cx="822960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раздел 3.1.2. Трудовая функция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400" dirty="0" smtClean="0"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«Воспитательная деятельность»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Трудовые действия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1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9715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700" dirty="0" smtClean="0"/>
              <a:t>Выявление проблем обучающихся, связанных с особенностями их развития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Проектирование психологически безопасной и комфортной образовательной среды, 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Применение методов диагностики показателей и динамики развития ребенка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Освоение и применение психолого-педагогических технологий (в том числе инклюзивных), необходимых для адресной работы с различными контингентами учащихся.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Оказание адресной помощи обучающимся 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Взаимодействие с другими специалистами в рамках </a:t>
            </a:r>
            <a:r>
              <a:rPr lang="ru-RU" sz="1700" dirty="0" err="1" smtClean="0"/>
              <a:t>психолого-медико-педагогического</a:t>
            </a:r>
            <a:r>
              <a:rPr lang="ru-RU" sz="1700" dirty="0" smtClean="0"/>
              <a:t> консилиума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Разработка и реализация программ индивидуального развития ребенка 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Освоение и адекватное применение специальных технологий и методов, позволяющих проводить коррекционно-развивающую работу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Развитие у обучающихся познавательной активности, самостоятельности, инициативы, творческих способностей, формирование гражданской позиции…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Формирование и реализация программ развития универсальных учебных действий, образцов и ценностей социального поведения, навыков поведения в мире виртуальной реальности и социальных сетях, формирование толерантности и позитивных образцов поликультурного общения</a:t>
            </a:r>
          </a:p>
          <a:p>
            <a:pPr algn="just">
              <a:spcBef>
                <a:spcPts val="0"/>
              </a:spcBef>
            </a:pPr>
            <a:r>
              <a:rPr lang="ru-RU" sz="1700" dirty="0" smtClean="0"/>
              <a:t>Формирование системы регуляции поведения и деятельности обучающихся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43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88640"/>
            <a:ext cx="822960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раздел 3.1.3. Трудовая функция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400" dirty="0" smtClean="0"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«Развивающая деятельность»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Трудовые действия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1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ru-RU" sz="3200" dirty="0" smtClean="0"/>
              <a:t>Основной ресурс информационной деятельности – сайт управления образования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44</a:t>
            </a:fld>
            <a:endParaRPr lang="ru-RU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63688" y="1628800"/>
            <a:ext cx="5544616" cy="4982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 smtClean="0"/>
              <a:t>Разделы сайта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7504" y="1600200"/>
            <a:ext cx="4536504" cy="4781128"/>
          </a:xfrm>
        </p:spPr>
        <p:txBody>
          <a:bodyPr>
            <a:noAutofit/>
          </a:bodyPr>
          <a:lstStyle/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Сведения об образовательной организации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Доска объявлений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Виртуальная приемная 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Информационно-образовательные ресурсы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err="1" smtClean="0">
                <a:solidFill>
                  <a:srgbClr val="002060"/>
                </a:solidFill>
              </a:rPr>
              <a:t>SаМоSтоятельные</a:t>
            </a:r>
            <a:r>
              <a:rPr lang="ru-RU" sz="1700" u="sng" dirty="0" smtClean="0">
                <a:solidFill>
                  <a:srgbClr val="002060"/>
                </a:solidFill>
              </a:rPr>
              <a:t> дети 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ФГОС ОО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err="1" smtClean="0">
                <a:solidFill>
                  <a:srgbClr val="002060"/>
                </a:solidFill>
              </a:rPr>
              <a:t>Антикоррупционная</a:t>
            </a:r>
            <a:r>
              <a:rPr lang="ru-RU" sz="1700" u="sng" dirty="0" smtClean="0">
                <a:solidFill>
                  <a:srgbClr val="002060"/>
                </a:solidFill>
              </a:rPr>
              <a:t> деятельность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err="1" smtClean="0">
                <a:solidFill>
                  <a:srgbClr val="002060"/>
                </a:solidFill>
              </a:rPr>
              <a:t>Фотогалерея</a:t>
            </a:r>
            <a:endParaRPr lang="ru-RU" sz="1700" u="sng" dirty="0" smtClean="0">
              <a:solidFill>
                <a:srgbClr val="002060"/>
              </a:solidFill>
            </a:endParaRP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План работы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ПНПО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Президентские состязания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Учебники 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Решения совещаний руководителей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Олимпиады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Милли </a:t>
            </a:r>
            <a:r>
              <a:rPr lang="ru-RU" sz="1700" u="sng" dirty="0" err="1" smtClean="0">
                <a:solidFill>
                  <a:srgbClr val="002060"/>
                </a:solidFill>
              </a:rPr>
              <a:t>белем</a:t>
            </a:r>
            <a:r>
              <a:rPr lang="ru-RU" sz="1700" u="sng" dirty="0" smtClean="0">
                <a:solidFill>
                  <a:srgbClr val="002060"/>
                </a:solidFill>
              </a:rPr>
              <a:t> </a:t>
            </a:r>
            <a:r>
              <a:rPr lang="ru-RU" sz="1700" u="sng" dirty="0" err="1" smtClean="0">
                <a:solidFill>
                  <a:srgbClr val="002060"/>
                </a:solidFill>
              </a:rPr>
              <a:t>һәм тәрбия</a:t>
            </a:r>
            <a:endParaRPr lang="ru-RU" sz="1700" u="sng" dirty="0" smtClean="0">
              <a:solidFill>
                <a:srgbClr val="002060"/>
              </a:solidFill>
            </a:endParaRP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Дошкольное образование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Аттестация педагогических работников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Начальное образование и воспитание</a:t>
            </a:r>
          </a:p>
          <a:p>
            <a:pPr marL="177800" indent="-177800">
              <a:spcBef>
                <a:spcPts val="0"/>
              </a:spcBef>
            </a:pPr>
            <a:r>
              <a:rPr lang="ru-RU" sz="1700" u="sng" dirty="0" smtClean="0">
                <a:solidFill>
                  <a:srgbClr val="002060"/>
                </a:solidFill>
              </a:rPr>
              <a:t>Воспитание и дополнительное образование</a:t>
            </a:r>
          </a:p>
          <a:p>
            <a:pPr>
              <a:spcBef>
                <a:spcPts val="0"/>
              </a:spcBef>
            </a:pPr>
            <a:endParaRPr lang="ru-RU" sz="1700" u="sng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45</a:t>
            </a:fld>
            <a:endParaRPr lang="ru-RU"/>
          </a:p>
        </p:txBody>
      </p:sp>
      <p:sp>
        <p:nvSpPr>
          <p:cNvPr id="7" name="Содержимое 5"/>
          <p:cNvSpPr txBox="1">
            <a:spLocks/>
          </p:cNvSpPr>
          <p:nvPr/>
        </p:nvSpPr>
        <p:spPr>
          <a:xfrm>
            <a:off x="4572000" y="1628800"/>
            <a:ext cx="4464496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7800" indent="-177800">
              <a:buFont typeface="Arial" pitchFamily="34" charset="0"/>
              <a:buChar char="•"/>
              <a:defRPr/>
            </a:pPr>
            <a:r>
              <a:rPr lang="ru-RU" sz="1700" u="sng" dirty="0" smtClean="0">
                <a:solidFill>
                  <a:srgbClr val="002060"/>
                </a:solidFill>
              </a:rPr>
              <a:t>Безопасность ОУ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ЕГЭ и ОГЭ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Школа после уроков (техническое творчество)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Августовское совещание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Телефоны «горячих линий»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Организация питания 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Анализ работы.</a:t>
            </a:r>
            <a:r>
              <a:rPr kumimoji="0" lang="ru-RU" sz="1700" b="0" i="0" u="sng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</a:t>
            </a: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ониторинги и приказы по итогам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Профсоюз работников образования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Учитель года 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ПМПК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ВФСК ГТО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Иду в учителя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Независимая оценка качества оказания услуг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Республиканская акция «Помоги своей школе!»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Профориентация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700" b="0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Ссылки на персональные сайты учителей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46</a:t>
            </a:fld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1412776"/>
            <a:ext cx="8244408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Профессиональное сообщество учителей математики в ИС ЭО РТ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6084E-E324-445A-9A88-EE159121992B}" type="slidenum">
              <a:rPr lang="ru-RU" smtClean="0"/>
              <a:pPr/>
              <a:t>47</a:t>
            </a:fld>
            <a:endParaRPr lang="ru-RU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1457170"/>
            <a:ext cx="7848872" cy="521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r>
              <a:rPr lang="ru-RU" dirty="0" smtClean="0"/>
              <a:t>Печатные издания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48</a:t>
            </a:fld>
            <a:endParaRPr lang="ru-RU"/>
          </a:p>
        </p:txBody>
      </p:sp>
      <p:pic>
        <p:nvPicPr>
          <p:cNvPr id="8" name="Рисунок 7" descr="издания 003.jpg"/>
          <p:cNvPicPr>
            <a:picLocks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323528" y="1052736"/>
            <a:ext cx="2052000" cy="27720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издания 006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5400000">
            <a:off x="6246612" y="1178324"/>
            <a:ext cx="1907359" cy="26642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4754" name="Picture 2"/>
          <p:cNvPicPr>
            <a:picLocks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059832" y="1124744"/>
            <a:ext cx="2052000" cy="27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4755" name="Picture 3"/>
          <p:cNvPicPr>
            <a:picLocks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043608" y="3933056"/>
            <a:ext cx="2052000" cy="27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2"/>
          <p:cNvPicPr>
            <a:picLocks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300192" y="3897360"/>
            <a:ext cx="2052000" cy="27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/>
          <p:cNvPicPr>
            <a:picLocks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635896" y="3897360"/>
            <a:ext cx="2052000" cy="27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99592" y="1124744"/>
            <a:ext cx="7992888" cy="2834622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t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>
              <a:lnSpc>
                <a:spcPct val="110000"/>
              </a:lnSpc>
            </a:pPr>
            <a:r>
              <a:rPr lang="ru-RU" sz="5400" i="1" dirty="0" smtClean="0">
                <a:ln/>
                <a:solidFill>
                  <a:srgbClr val="00823B"/>
                </a:solidFill>
                <a:latin typeface="+mn-lt"/>
                <a:ea typeface="+mn-ea"/>
                <a:cs typeface="+mn-cs"/>
              </a:rPr>
              <a:t>«Тот, кто не смотрит вперед, оказывается позади»</a:t>
            </a:r>
            <a:endParaRPr lang="ru-RU" sz="5400" i="1" dirty="0">
              <a:ln/>
              <a:solidFill>
                <a:srgbClr val="00823B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076056" y="4149080"/>
            <a:ext cx="3160440" cy="1008112"/>
          </a:xfrm>
        </p:spPr>
        <p:txBody>
          <a:bodyPr/>
          <a:lstStyle/>
          <a:p>
            <a:pPr algn="r"/>
            <a:r>
              <a:rPr lang="ru-RU" i="1" dirty="0" smtClean="0">
                <a:solidFill>
                  <a:schemeClr val="tx1"/>
                </a:solidFill>
              </a:rPr>
              <a:t>Д.Герберт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580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dirty="0" smtClean="0"/>
              <a:t>Приоритет  самообучения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907704" y="4257092"/>
            <a:ext cx="4968552" cy="1170130"/>
          </a:xfrm>
          <a:prstGeom prst="rect">
            <a:avLst/>
          </a:prstGeom>
          <a:blipFill dpi="0" rotWithShape="1">
            <a:blip r:embed="rId2" cstate="screen">
              <a:alphaModFix amt="48000"/>
            </a:blip>
            <a:srcRect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Инструменты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07704" y="5427222"/>
            <a:ext cx="2484276" cy="1170130"/>
          </a:xfrm>
          <a:prstGeom prst="rect">
            <a:avLst/>
          </a:prstGeom>
          <a:blipFill dpi="0" rotWithShape="1">
            <a:blip r:embed="rId3" cstate="screen">
              <a:alphaModFix amt="56000"/>
            </a:blip>
            <a:srcRect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Теория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91980" y="5427222"/>
            <a:ext cx="2484276" cy="1170130"/>
          </a:xfrm>
          <a:prstGeom prst="rect">
            <a:avLst/>
          </a:prstGeom>
          <a:blipFill dpi="0" rotWithShape="1">
            <a:blip r:embed="rId3" cstate="screen">
              <a:alphaModFix amt="56000"/>
            </a:blip>
            <a:srcRect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800" b="1" dirty="0" smtClean="0">
                <a:solidFill>
                  <a:schemeClr val="tx1"/>
                </a:solidFill>
              </a:rPr>
              <a:t>Аналитика</a:t>
            </a:r>
            <a:endParaRPr lang="ru-RU" sz="3800" b="1" dirty="0">
              <a:solidFill>
                <a:schemeClr val="tx1"/>
              </a:solidFill>
            </a:endParaRPr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1187624" y="1916832"/>
            <a:ext cx="6264696" cy="2340260"/>
          </a:xfrm>
          <a:prstGeom prst="triangle">
            <a:avLst>
              <a:gd name="adj" fmla="val 50000"/>
            </a:avLst>
          </a:prstGeom>
          <a:blipFill dpi="0" rotWithShape="1">
            <a:blip r:embed="rId4" cstate="screen"/>
            <a:srcRect/>
            <a:tile tx="0" ty="0" sx="20000" sy="2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solidFill>
                  <a:schemeClr val="tx1"/>
                </a:solidFill>
              </a:rPr>
              <a:t>Само-образование</a:t>
            </a:r>
            <a:endParaRPr lang="en-US" sz="4000" b="1" dirty="0" smtClean="0">
              <a:solidFill>
                <a:schemeClr val="tx1"/>
              </a:solidFill>
            </a:endParaRPr>
          </a:p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4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2523958"/>
            <a:ext cx="2592288" cy="3569338"/>
          </a:xfrm>
          <a:prstGeom prst="rect">
            <a:avLst/>
          </a:prstGeom>
        </p:spPr>
      </p:pic>
      <p:pic>
        <p:nvPicPr>
          <p:cNvPr id="10" name="Рисунок 9" descr="5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2492896"/>
            <a:ext cx="2448272" cy="3568327"/>
          </a:xfrm>
          <a:prstGeom prst="rect">
            <a:avLst/>
          </a:prstGeom>
        </p:spPr>
      </p:pic>
      <p:pic>
        <p:nvPicPr>
          <p:cNvPr id="12" name="Рисунок 11" descr="3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7664" y="1916832"/>
            <a:ext cx="2391420" cy="4176464"/>
          </a:xfrm>
          <a:prstGeom prst="rect">
            <a:avLst/>
          </a:prstGeom>
        </p:spPr>
      </p:pic>
      <p:pic>
        <p:nvPicPr>
          <p:cNvPr id="13" name="Рисунок 12" descr="2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8064" y="1924000"/>
            <a:ext cx="2448272" cy="41692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группе</a:t>
            </a:r>
            <a:endParaRPr lang="ru-RU" dirty="0"/>
          </a:p>
        </p:txBody>
      </p:sp>
      <p:pic>
        <p:nvPicPr>
          <p:cNvPr id="9" name="Содержимое 8" descr="1.jpg"/>
          <p:cNvPicPr>
            <a:picLocks noGrp="1" noChangeAspect="1"/>
          </p:cNvPicPr>
          <p:nvPr>
            <p:ph idx="1"/>
          </p:nvPr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9912" y="1661980"/>
            <a:ext cx="2016224" cy="443131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dirty="0" smtClean="0"/>
              <a:t>Опыт</a:t>
            </a:r>
            <a:r>
              <a:rPr lang="en-US" dirty="0" smtClean="0"/>
              <a:t> </a:t>
            </a:r>
            <a:r>
              <a:rPr lang="ru-RU" dirty="0" smtClean="0"/>
              <a:t>каждого  –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источник новых знаний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43608" y="1772816"/>
            <a:ext cx="6840000" cy="470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AutoShape 5" descr="9 &amp;lcy;&amp;ucy;&amp;chcy;&amp;shcy;&amp;icy;&amp;khcy; &amp;icy;&amp;zcy;&amp;ocy;&amp;bcy;&amp;rcy;&amp;acy;&amp;zhcy;&amp;iecy;&amp;ncy;&amp;icy;&amp;jcy; &amp;dcy;&amp;ocy;&amp;scy;&amp;kcy;&amp;icy; «&amp;lcy;&amp;acy;&amp;mcy;&amp;pcy;&amp;ocy;&amp;chcy;&amp;kcy;&amp;icy;» | &amp;lcy;&amp;acy;&amp;mcy;&amp;pcy;&amp;ocy;&amp;chcy;&amp;kcy;&amp;acy;, &amp;vcy;&amp;iecy;&amp;kcy;&amp;tcy;&amp;ocy;&amp;rcy;&amp;ncy;&amp;ycy;&amp;iecy; &amp;icy;&amp;lcy;&amp;lcy;&amp;yucy;&amp;scy;&amp;tcy;&amp;rcy;&amp;acy;&amp;tscy;&amp;icy;&amp;icy;,  &amp;icy;&amp;lcy;&amp;lcy;&amp;yucy;&amp;scy;&amp;tcy;&amp;rcy;&amp;acy;&amp;tscy;&amp;icy;&amp;i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779912" y="1679920"/>
            <a:ext cx="1368152" cy="1566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Знание и опыт устаревают</a:t>
            </a:r>
          </a:p>
        </p:txBody>
      </p:sp>
      <p:pic>
        <p:nvPicPr>
          <p:cNvPr id="819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1314" y="1556792"/>
            <a:ext cx="7552198" cy="496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dirty="0" smtClean="0"/>
              <a:t>Индивидуальный подход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к каждому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000" dirty="0" smtClean="0"/>
              <a:t>Выявление</a:t>
            </a:r>
            <a:r>
              <a:rPr lang="en-US" sz="2000" dirty="0" smtClean="0"/>
              <a:t> </a:t>
            </a:r>
            <a:r>
              <a:rPr lang="ru-RU" sz="2000" dirty="0" smtClean="0"/>
              <a:t> трудностей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Анализ</a:t>
            </a:r>
            <a:r>
              <a:rPr lang="en-US" sz="2000" dirty="0" smtClean="0"/>
              <a:t> </a:t>
            </a:r>
            <a:r>
              <a:rPr lang="ru-RU" sz="2000" dirty="0" smtClean="0"/>
              <a:t> реальной практики и путей преодоления трудностей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Определение</a:t>
            </a:r>
            <a:r>
              <a:rPr lang="en-US" sz="2000" dirty="0" smtClean="0"/>
              <a:t> </a:t>
            </a:r>
            <a:r>
              <a:rPr lang="ru-RU" sz="2000" dirty="0" smtClean="0"/>
              <a:t> индивидуальных признаков учителя как профессионала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Совместное</a:t>
            </a:r>
            <a:r>
              <a:rPr lang="en-US" sz="2000" dirty="0" smtClean="0"/>
              <a:t> </a:t>
            </a:r>
            <a:r>
              <a:rPr lang="ru-RU" sz="2000" dirty="0" smtClean="0"/>
              <a:t> выявление приоритетов в педагогической деятельности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Обучение</a:t>
            </a:r>
            <a:r>
              <a:rPr lang="en-US" sz="2000" dirty="0" smtClean="0"/>
              <a:t> </a:t>
            </a:r>
            <a:r>
              <a:rPr lang="ru-RU" sz="2000" dirty="0" smtClean="0"/>
              <a:t> практике системной подготовки к учебным занятиям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Формирование</a:t>
            </a:r>
            <a:r>
              <a:rPr lang="en-US" sz="2000" dirty="0" smtClean="0"/>
              <a:t> </a:t>
            </a:r>
            <a:r>
              <a:rPr lang="ru-RU" sz="2000" dirty="0" smtClean="0"/>
              <a:t> умений самоанализа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Совместное</a:t>
            </a:r>
            <a:r>
              <a:rPr lang="en-US" sz="2000" dirty="0" smtClean="0"/>
              <a:t> </a:t>
            </a:r>
            <a:r>
              <a:rPr lang="ru-RU" sz="2000" dirty="0" smtClean="0"/>
              <a:t> проектирование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 предстоящей деятельности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Организация</a:t>
            </a:r>
            <a:r>
              <a:rPr lang="en-US" sz="2000" dirty="0" smtClean="0"/>
              <a:t> </a:t>
            </a:r>
            <a:r>
              <a:rPr lang="ru-RU" sz="2000" dirty="0" smtClean="0"/>
              <a:t> системы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наставничества.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30182" y="3789040"/>
            <a:ext cx="4713818" cy="267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10482</TotalTime>
  <Words>2655</Words>
  <Application>Microsoft Office PowerPoint</Application>
  <PresentationFormat>Экран (4:3)</PresentationFormat>
  <Paragraphs>508</Paragraphs>
  <Slides>49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49</vt:i4>
      </vt:variant>
    </vt:vector>
  </HeadingPairs>
  <TitlesOfParts>
    <vt:vector size="51" baseType="lpstr">
      <vt:lpstr>Тема Office</vt:lpstr>
      <vt:lpstr>Специальное оформление</vt:lpstr>
      <vt:lpstr>Эффективные формы  организации методической работы  в условиях реализации ФГОС  и профессиональных  стандартов  педагогических работников</vt:lpstr>
      <vt:lpstr>Состояние умственных и физических способностей человека</vt:lpstr>
      <vt:lpstr>Основные положения теории обучения взрослых М. Ш. Ноулса</vt:lpstr>
      <vt:lpstr>Принципы андрагогики</vt:lpstr>
      <vt:lpstr>Приоритет  самообучения</vt:lpstr>
      <vt:lpstr>Работа в группе</vt:lpstr>
      <vt:lpstr>Опыт каждого  –  источник новых знаний</vt:lpstr>
      <vt:lpstr>Знание и опыт устаревают</vt:lpstr>
      <vt:lpstr>Индивидуальный подход  к каждому</vt:lpstr>
      <vt:lpstr>Элективность </vt:lpstr>
      <vt:lpstr>Самомотивация</vt:lpstr>
      <vt:lpstr>Применимость на практике</vt:lpstr>
      <vt:lpstr>Непрерывность </vt:lpstr>
      <vt:lpstr>Развитие личности</vt:lpstr>
      <vt:lpstr>Структура управления образования Лениногорского муниципального района</vt:lpstr>
      <vt:lpstr>Кадровый состав методической службы</vt:lpstr>
      <vt:lpstr>Направления деятельности ММС</vt:lpstr>
      <vt:lpstr>Организационно- методическая деятельность</vt:lpstr>
      <vt:lpstr>Миссия методической службы ЛМР</vt:lpstr>
      <vt:lpstr>Технологическое решение для методических онлайн кабинетов</vt:lpstr>
      <vt:lpstr>Этапы  работы</vt:lpstr>
      <vt:lpstr>Семинары, конференции</vt:lpstr>
      <vt:lpstr>Диагностико-аналитическая деятельность</vt:lpstr>
      <vt:lpstr>Приказ по аналитической работе</vt:lpstr>
      <vt:lpstr>Приложения к приказу</vt:lpstr>
      <vt:lpstr>Тематические изучения</vt:lpstr>
      <vt:lpstr>Мониторинги, тестирования</vt:lpstr>
      <vt:lpstr>Посещение уроков и мероприятий</vt:lpstr>
      <vt:lpstr>Слайд 29</vt:lpstr>
      <vt:lpstr>Этапы посещений уроков</vt:lpstr>
      <vt:lpstr>Схема посещения уроков</vt:lpstr>
      <vt:lpstr>раздел 3.2.4. Трудовая функция  «Предметное обучение. Математика».  Необходимые умения</vt:lpstr>
      <vt:lpstr>Слайд 33</vt:lpstr>
      <vt:lpstr>Проект  «Цифровая школа Учи.ру» </vt:lpstr>
      <vt:lpstr>Проект  «Цифровая школа Учи.ру» </vt:lpstr>
      <vt:lpstr>Приоритет методической работы</vt:lpstr>
      <vt:lpstr>Направления формирования функциональной грамотности</vt:lpstr>
      <vt:lpstr>Слайд 38</vt:lpstr>
      <vt:lpstr>Функциональная грамотность</vt:lpstr>
      <vt:lpstr>Информационно-методическая деятельность</vt:lpstr>
      <vt:lpstr>Слайд 41</vt:lpstr>
      <vt:lpstr>Слайд 42</vt:lpstr>
      <vt:lpstr>Слайд 43</vt:lpstr>
      <vt:lpstr>Основной ресурс информационной деятельности – сайт управления образования</vt:lpstr>
      <vt:lpstr>Разделы сайта</vt:lpstr>
      <vt:lpstr>Ссылки на персональные сайты учителей </vt:lpstr>
      <vt:lpstr>Профессиональное сообщество учителей математики в ИС ЭО РТ</vt:lpstr>
      <vt:lpstr>Печатные издания</vt:lpstr>
      <vt:lpstr>«Тот, кто не смотрит вперед, оказывается позади»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РС</cp:lastModifiedBy>
  <cp:revision>277</cp:revision>
  <dcterms:created xsi:type="dcterms:W3CDTF">2009-01-08T12:15:48Z</dcterms:created>
  <dcterms:modified xsi:type="dcterms:W3CDTF">2020-10-21T07:35:45Z</dcterms:modified>
</cp:coreProperties>
</file>